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6.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67" r:id="rId2"/>
    <p:sldMasterId id="2147483753" r:id="rId3"/>
    <p:sldMasterId id="2147483805" r:id="rId4"/>
    <p:sldMasterId id="2147483882" r:id="rId5"/>
    <p:sldMasterId id="2147483923" r:id="rId6"/>
    <p:sldMasterId id="2147483933" r:id="rId7"/>
  </p:sldMasterIdLst>
  <p:notesMasterIdLst>
    <p:notesMasterId r:id="rId25"/>
  </p:notesMasterIdLst>
  <p:handoutMasterIdLst>
    <p:handoutMasterId r:id="rId26"/>
  </p:handoutMasterIdLst>
  <p:sldIdLst>
    <p:sldId id="368" r:id="rId8"/>
    <p:sldId id="331" r:id="rId9"/>
    <p:sldId id="371" r:id="rId10"/>
    <p:sldId id="611" r:id="rId11"/>
    <p:sldId id="605" r:id="rId12"/>
    <p:sldId id="585" r:id="rId13"/>
    <p:sldId id="623" r:id="rId14"/>
    <p:sldId id="615" r:id="rId15"/>
    <p:sldId id="626" r:id="rId16"/>
    <p:sldId id="621" r:id="rId17"/>
    <p:sldId id="629" r:id="rId18"/>
    <p:sldId id="576" r:id="rId19"/>
    <p:sldId id="484" r:id="rId20"/>
    <p:sldId id="414" r:id="rId21"/>
    <p:sldId id="481" r:id="rId22"/>
    <p:sldId id="635" r:id="rId23"/>
    <p:sldId id="485" r:id="rId24"/>
  </p:sldIdLst>
  <p:sldSz cx="9144000" cy="6858000" type="screen4x3"/>
  <p:notesSz cx="6888163" cy="10020300"/>
  <p:defaultTextStyle>
    <a:defPPr>
      <a:defRPr lang="en-AU"/>
    </a:defPPr>
    <a:lvl1pPr algn="l" rtl="0" fontAlgn="base">
      <a:spcBef>
        <a:spcPct val="50000"/>
      </a:spcBef>
      <a:spcAft>
        <a:spcPct val="0"/>
      </a:spcAft>
      <a:buFont typeface="Wingdings" pitchFamily="2" charset="2"/>
      <a:defRPr sz="2800" kern="1200">
        <a:solidFill>
          <a:srgbClr val="990033"/>
        </a:solidFill>
        <a:latin typeface="Baskerville Old Face" pitchFamily="18" charset="0"/>
        <a:ea typeface="+mn-ea"/>
        <a:cs typeface="+mn-cs"/>
      </a:defRPr>
    </a:lvl1pPr>
    <a:lvl2pPr marL="457200" algn="l" rtl="0" fontAlgn="base">
      <a:spcBef>
        <a:spcPct val="50000"/>
      </a:spcBef>
      <a:spcAft>
        <a:spcPct val="0"/>
      </a:spcAft>
      <a:buFont typeface="Wingdings" pitchFamily="2" charset="2"/>
      <a:defRPr sz="2800" kern="1200">
        <a:solidFill>
          <a:srgbClr val="990033"/>
        </a:solidFill>
        <a:latin typeface="Baskerville Old Face" pitchFamily="18" charset="0"/>
        <a:ea typeface="+mn-ea"/>
        <a:cs typeface="+mn-cs"/>
      </a:defRPr>
    </a:lvl2pPr>
    <a:lvl3pPr marL="914400" algn="l" rtl="0" fontAlgn="base">
      <a:spcBef>
        <a:spcPct val="50000"/>
      </a:spcBef>
      <a:spcAft>
        <a:spcPct val="0"/>
      </a:spcAft>
      <a:buFont typeface="Wingdings" pitchFamily="2" charset="2"/>
      <a:defRPr sz="2800" kern="1200">
        <a:solidFill>
          <a:srgbClr val="990033"/>
        </a:solidFill>
        <a:latin typeface="Baskerville Old Face" pitchFamily="18" charset="0"/>
        <a:ea typeface="+mn-ea"/>
        <a:cs typeface="+mn-cs"/>
      </a:defRPr>
    </a:lvl3pPr>
    <a:lvl4pPr marL="1371600" algn="l" rtl="0" fontAlgn="base">
      <a:spcBef>
        <a:spcPct val="50000"/>
      </a:spcBef>
      <a:spcAft>
        <a:spcPct val="0"/>
      </a:spcAft>
      <a:buFont typeface="Wingdings" pitchFamily="2" charset="2"/>
      <a:defRPr sz="2800" kern="1200">
        <a:solidFill>
          <a:srgbClr val="990033"/>
        </a:solidFill>
        <a:latin typeface="Baskerville Old Face" pitchFamily="18" charset="0"/>
        <a:ea typeface="+mn-ea"/>
        <a:cs typeface="+mn-cs"/>
      </a:defRPr>
    </a:lvl4pPr>
    <a:lvl5pPr marL="1828800" algn="l" rtl="0" fontAlgn="base">
      <a:spcBef>
        <a:spcPct val="50000"/>
      </a:spcBef>
      <a:spcAft>
        <a:spcPct val="0"/>
      </a:spcAft>
      <a:buFont typeface="Wingdings" pitchFamily="2" charset="2"/>
      <a:defRPr sz="2800" kern="1200">
        <a:solidFill>
          <a:srgbClr val="990033"/>
        </a:solidFill>
        <a:latin typeface="Baskerville Old Face" pitchFamily="18" charset="0"/>
        <a:ea typeface="+mn-ea"/>
        <a:cs typeface="+mn-cs"/>
      </a:defRPr>
    </a:lvl5pPr>
    <a:lvl6pPr marL="2286000" algn="l" defTabSz="914400" rtl="0" eaLnBrk="1" latinLnBrk="0" hangingPunct="1">
      <a:defRPr sz="2800" kern="1200">
        <a:solidFill>
          <a:srgbClr val="990033"/>
        </a:solidFill>
        <a:latin typeface="Baskerville Old Face" pitchFamily="18" charset="0"/>
        <a:ea typeface="+mn-ea"/>
        <a:cs typeface="+mn-cs"/>
      </a:defRPr>
    </a:lvl6pPr>
    <a:lvl7pPr marL="2743200" algn="l" defTabSz="914400" rtl="0" eaLnBrk="1" latinLnBrk="0" hangingPunct="1">
      <a:defRPr sz="2800" kern="1200">
        <a:solidFill>
          <a:srgbClr val="990033"/>
        </a:solidFill>
        <a:latin typeface="Baskerville Old Face" pitchFamily="18" charset="0"/>
        <a:ea typeface="+mn-ea"/>
        <a:cs typeface="+mn-cs"/>
      </a:defRPr>
    </a:lvl7pPr>
    <a:lvl8pPr marL="3200400" algn="l" defTabSz="914400" rtl="0" eaLnBrk="1" latinLnBrk="0" hangingPunct="1">
      <a:defRPr sz="2800" kern="1200">
        <a:solidFill>
          <a:srgbClr val="990033"/>
        </a:solidFill>
        <a:latin typeface="Baskerville Old Face" pitchFamily="18" charset="0"/>
        <a:ea typeface="+mn-ea"/>
        <a:cs typeface="+mn-cs"/>
      </a:defRPr>
    </a:lvl8pPr>
    <a:lvl9pPr marL="3657600" algn="l" defTabSz="914400" rtl="0" eaLnBrk="1" latinLnBrk="0" hangingPunct="1">
      <a:defRPr sz="2800" kern="1200">
        <a:solidFill>
          <a:srgbClr val="990033"/>
        </a:solidFill>
        <a:latin typeface="Baskerville Old Face"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5" userDrawn="1">
          <p15:clr>
            <a:srgbClr val="A4A3A4"/>
          </p15:clr>
        </p15:guide>
        <p15:guide id="2" pos="217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 Hayden" initials="MH" lastIdx="1" clrIdx="0">
    <p:extLst>
      <p:ext uri="{19B8F6BF-5375-455C-9EA6-DF929625EA0E}">
        <p15:presenceInfo xmlns:p15="http://schemas.microsoft.com/office/powerpoint/2012/main" userId="Mark Hayd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FF5050"/>
    <a:srgbClr val="3333FF"/>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89" autoAdjust="0"/>
    <p:restoredTop sz="84010" autoAdjust="0"/>
  </p:normalViewPr>
  <p:slideViewPr>
    <p:cSldViewPr>
      <p:cViewPr varScale="1">
        <p:scale>
          <a:sx n="91" d="100"/>
          <a:sy n="91" d="100"/>
        </p:scale>
        <p:origin x="462" y="90"/>
      </p:cViewPr>
      <p:guideLst>
        <p:guide orient="horz" pos="2160"/>
        <p:guide pos="2880"/>
      </p:guideLst>
    </p:cSldViewPr>
  </p:slideViewPr>
  <p:outlineViewPr>
    <p:cViewPr>
      <p:scale>
        <a:sx n="33" d="100"/>
        <a:sy n="33" d="100"/>
      </p:scale>
      <p:origin x="0" y="0"/>
    </p:cViewPr>
    <p:sldLst>
      <p:sld r:id="rId1" collapse="1"/>
    </p:sldLst>
  </p:outlineViewPr>
  <p:notesTextViewPr>
    <p:cViewPr>
      <p:scale>
        <a:sx n="3" d="2"/>
        <a:sy n="3" d="2"/>
      </p:scale>
      <p:origin x="0" y="0"/>
    </p:cViewPr>
  </p:notesTextViewPr>
  <p:sorterViewPr>
    <p:cViewPr varScale="1">
      <p:scale>
        <a:sx n="1" d="1"/>
        <a:sy n="1" d="1"/>
      </p:scale>
      <p:origin x="0" y="0"/>
    </p:cViewPr>
  </p:sorterViewPr>
  <p:notesViewPr>
    <p:cSldViewPr>
      <p:cViewPr varScale="1">
        <p:scale>
          <a:sx n="51" d="100"/>
          <a:sy n="51" d="100"/>
        </p:scale>
        <p:origin x="-2958" y="-108"/>
      </p:cViewPr>
      <p:guideLst>
        <p:guide orient="horz" pos="3155"/>
        <p:guide pos="217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commentAuthors" Target="commentAuthors.xml"/><Relationship Id="rId3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1"/>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39" tIns="45970" rIns="91939" bIns="45970" numCol="1" anchor="t" anchorCtr="0" compatLnSpc="1">
            <a:prstTxWarp prst="textNoShape">
              <a:avLst/>
            </a:prstTxWarp>
          </a:bodyPr>
          <a:lstStyle>
            <a:lvl1pPr defTabSz="919507">
              <a:spcBef>
                <a:spcPct val="0"/>
              </a:spcBef>
              <a:buFontTx/>
              <a:buNone/>
              <a:defRPr sz="1200">
                <a:solidFill>
                  <a:schemeClr val="tx1"/>
                </a:solidFill>
                <a:latin typeface="Times New Roman" pitchFamily="18" charset="0"/>
              </a:defRPr>
            </a:lvl1pPr>
          </a:lstStyle>
          <a:p>
            <a:endParaRPr lang="en-AU"/>
          </a:p>
        </p:txBody>
      </p:sp>
      <p:sp>
        <p:nvSpPr>
          <p:cNvPr id="11267" name="Rectangle 3"/>
          <p:cNvSpPr>
            <a:spLocks noGrp="1" noChangeArrowheads="1"/>
          </p:cNvSpPr>
          <p:nvPr>
            <p:ph type="dt" sz="quarter" idx="1"/>
          </p:nvPr>
        </p:nvSpPr>
        <p:spPr bwMode="auto">
          <a:xfrm>
            <a:off x="3902542" y="1"/>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39" tIns="45970" rIns="91939" bIns="45970" numCol="1" anchor="t" anchorCtr="0" compatLnSpc="1">
            <a:prstTxWarp prst="textNoShape">
              <a:avLst/>
            </a:prstTxWarp>
          </a:bodyPr>
          <a:lstStyle>
            <a:lvl1pPr algn="r" defTabSz="919507">
              <a:spcBef>
                <a:spcPct val="0"/>
              </a:spcBef>
              <a:buFontTx/>
              <a:buNone/>
              <a:defRPr sz="1200">
                <a:solidFill>
                  <a:schemeClr val="tx1"/>
                </a:solidFill>
                <a:latin typeface="Times New Roman" pitchFamily="18" charset="0"/>
              </a:defRPr>
            </a:lvl1pPr>
          </a:lstStyle>
          <a:p>
            <a:endParaRPr lang="en-AU"/>
          </a:p>
        </p:txBody>
      </p:sp>
      <p:sp>
        <p:nvSpPr>
          <p:cNvPr id="11268" name="Rectangle 4"/>
          <p:cNvSpPr>
            <a:spLocks noGrp="1" noChangeArrowheads="1"/>
          </p:cNvSpPr>
          <p:nvPr>
            <p:ph type="ftr" sz="quarter" idx="2"/>
          </p:nvPr>
        </p:nvSpPr>
        <p:spPr bwMode="auto">
          <a:xfrm>
            <a:off x="0" y="9520328"/>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39" tIns="45970" rIns="91939" bIns="45970" numCol="1" anchor="b" anchorCtr="0" compatLnSpc="1">
            <a:prstTxWarp prst="textNoShape">
              <a:avLst/>
            </a:prstTxWarp>
          </a:bodyPr>
          <a:lstStyle>
            <a:lvl1pPr defTabSz="919507">
              <a:spcBef>
                <a:spcPct val="0"/>
              </a:spcBef>
              <a:buFontTx/>
              <a:buNone/>
              <a:defRPr sz="1200">
                <a:solidFill>
                  <a:schemeClr val="tx1"/>
                </a:solidFill>
                <a:latin typeface="Times New Roman" pitchFamily="18" charset="0"/>
              </a:defRPr>
            </a:lvl1pPr>
          </a:lstStyle>
          <a:p>
            <a:endParaRPr lang="en-AU"/>
          </a:p>
        </p:txBody>
      </p:sp>
      <p:sp>
        <p:nvSpPr>
          <p:cNvPr id="11269" name="Rectangle 5"/>
          <p:cNvSpPr>
            <a:spLocks noGrp="1" noChangeArrowheads="1"/>
          </p:cNvSpPr>
          <p:nvPr>
            <p:ph type="sldNum" sz="quarter" idx="3"/>
          </p:nvPr>
        </p:nvSpPr>
        <p:spPr bwMode="auto">
          <a:xfrm>
            <a:off x="3902542" y="9520328"/>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39" tIns="45970" rIns="91939" bIns="45970" numCol="1" anchor="b" anchorCtr="0" compatLnSpc="1">
            <a:prstTxWarp prst="textNoShape">
              <a:avLst/>
            </a:prstTxWarp>
          </a:bodyPr>
          <a:lstStyle>
            <a:lvl1pPr algn="r" defTabSz="919507">
              <a:spcBef>
                <a:spcPct val="0"/>
              </a:spcBef>
              <a:buFontTx/>
              <a:buNone/>
              <a:defRPr sz="1200">
                <a:solidFill>
                  <a:schemeClr val="tx1"/>
                </a:solidFill>
                <a:latin typeface="Times New Roman" pitchFamily="18" charset="0"/>
              </a:defRPr>
            </a:lvl1pPr>
          </a:lstStyle>
          <a:p>
            <a:fld id="{67BDAC66-E514-49CF-A14B-26B21316C2BB}" type="slidenum">
              <a:rPr lang="en-AU"/>
              <a:pPr/>
              <a:t>‹#›</a:t>
            </a:fld>
            <a:endParaRPr lang="en-AU"/>
          </a:p>
        </p:txBody>
      </p:sp>
    </p:spTree>
    <p:extLst>
      <p:ext uri="{BB962C8B-B14F-4D97-AF65-F5344CB8AC3E}">
        <p14:creationId xmlns:p14="http://schemas.microsoft.com/office/powerpoint/2010/main" val="21344646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1"/>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42" tIns="45971" rIns="91942" bIns="45971" numCol="1" anchor="t" anchorCtr="0" compatLnSpc="1">
            <a:prstTxWarp prst="textNoShape">
              <a:avLst/>
            </a:prstTxWarp>
          </a:bodyPr>
          <a:lstStyle>
            <a:lvl1pPr defTabSz="919507">
              <a:spcBef>
                <a:spcPct val="0"/>
              </a:spcBef>
              <a:buFontTx/>
              <a:buNone/>
              <a:defRPr sz="1200">
                <a:solidFill>
                  <a:schemeClr val="tx1"/>
                </a:solidFill>
                <a:latin typeface="Times New Roman" pitchFamily="18" charset="0"/>
              </a:defRPr>
            </a:lvl1pPr>
          </a:lstStyle>
          <a:p>
            <a:endParaRPr lang="en-AU"/>
          </a:p>
        </p:txBody>
      </p:sp>
      <p:sp>
        <p:nvSpPr>
          <p:cNvPr id="44035" name="Rectangle 3"/>
          <p:cNvSpPr>
            <a:spLocks noGrp="1" noChangeArrowheads="1"/>
          </p:cNvSpPr>
          <p:nvPr>
            <p:ph type="dt" idx="1"/>
          </p:nvPr>
        </p:nvSpPr>
        <p:spPr bwMode="auto">
          <a:xfrm>
            <a:off x="3900933" y="1"/>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42" tIns="45971" rIns="91942" bIns="45971" numCol="1" anchor="t" anchorCtr="0" compatLnSpc="1">
            <a:prstTxWarp prst="textNoShape">
              <a:avLst/>
            </a:prstTxWarp>
          </a:bodyPr>
          <a:lstStyle>
            <a:lvl1pPr algn="r" defTabSz="919507">
              <a:spcBef>
                <a:spcPct val="0"/>
              </a:spcBef>
              <a:buFontTx/>
              <a:buNone/>
              <a:defRPr sz="1200">
                <a:solidFill>
                  <a:schemeClr val="tx1"/>
                </a:solidFill>
                <a:latin typeface="Times New Roman" pitchFamily="18" charset="0"/>
              </a:defRPr>
            </a:lvl1pPr>
          </a:lstStyle>
          <a:p>
            <a:endParaRPr lang="en-AU"/>
          </a:p>
        </p:txBody>
      </p:sp>
      <p:sp>
        <p:nvSpPr>
          <p:cNvPr id="44036" name="Rectangle 4"/>
          <p:cNvSpPr>
            <a:spLocks noGrp="1" noRot="1" noChangeAspect="1" noChangeArrowheads="1" noTextEdit="1"/>
          </p:cNvSpPr>
          <p:nvPr>
            <p:ph type="sldImg" idx="2"/>
          </p:nvPr>
        </p:nvSpPr>
        <p:spPr bwMode="auto">
          <a:xfrm>
            <a:off x="938213" y="750888"/>
            <a:ext cx="5013325" cy="37592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4037" name="Rectangle 5"/>
          <p:cNvSpPr>
            <a:spLocks noGrp="1" noChangeArrowheads="1"/>
          </p:cNvSpPr>
          <p:nvPr>
            <p:ph type="body" sz="quarter" idx="3"/>
          </p:nvPr>
        </p:nvSpPr>
        <p:spPr bwMode="auto">
          <a:xfrm>
            <a:off x="690105" y="4759364"/>
            <a:ext cx="5507957" cy="450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42" tIns="45971" rIns="91942" bIns="45971"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44038" name="Rectangle 6"/>
          <p:cNvSpPr>
            <a:spLocks noGrp="1" noChangeArrowheads="1"/>
          </p:cNvSpPr>
          <p:nvPr>
            <p:ph type="ftr" sz="quarter" idx="4"/>
          </p:nvPr>
        </p:nvSpPr>
        <p:spPr bwMode="auto">
          <a:xfrm>
            <a:off x="0" y="9518725"/>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42" tIns="45971" rIns="91942" bIns="45971" numCol="1" anchor="b" anchorCtr="0" compatLnSpc="1">
            <a:prstTxWarp prst="textNoShape">
              <a:avLst/>
            </a:prstTxWarp>
          </a:bodyPr>
          <a:lstStyle>
            <a:lvl1pPr defTabSz="919507">
              <a:spcBef>
                <a:spcPct val="0"/>
              </a:spcBef>
              <a:buFontTx/>
              <a:buNone/>
              <a:defRPr sz="1200">
                <a:solidFill>
                  <a:schemeClr val="tx1"/>
                </a:solidFill>
                <a:latin typeface="Times New Roman" pitchFamily="18" charset="0"/>
              </a:defRPr>
            </a:lvl1pPr>
          </a:lstStyle>
          <a:p>
            <a:endParaRPr lang="en-AU"/>
          </a:p>
        </p:txBody>
      </p:sp>
      <p:sp>
        <p:nvSpPr>
          <p:cNvPr id="44039" name="Rectangle 7"/>
          <p:cNvSpPr>
            <a:spLocks noGrp="1" noChangeArrowheads="1"/>
          </p:cNvSpPr>
          <p:nvPr>
            <p:ph type="sldNum" sz="quarter" idx="5"/>
          </p:nvPr>
        </p:nvSpPr>
        <p:spPr bwMode="auto">
          <a:xfrm>
            <a:off x="3900933" y="9518725"/>
            <a:ext cx="2985621" cy="499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942" tIns="45971" rIns="91942" bIns="45971" numCol="1" anchor="b" anchorCtr="0" compatLnSpc="1">
            <a:prstTxWarp prst="textNoShape">
              <a:avLst/>
            </a:prstTxWarp>
          </a:bodyPr>
          <a:lstStyle>
            <a:lvl1pPr algn="r" defTabSz="919507">
              <a:spcBef>
                <a:spcPct val="0"/>
              </a:spcBef>
              <a:buFontTx/>
              <a:buNone/>
              <a:defRPr sz="1200">
                <a:solidFill>
                  <a:schemeClr val="tx1"/>
                </a:solidFill>
                <a:latin typeface="Times New Roman" pitchFamily="18" charset="0"/>
              </a:defRPr>
            </a:lvl1pPr>
          </a:lstStyle>
          <a:p>
            <a:fld id="{7AB6828F-0DC9-4E3D-88A8-075FDBCCDE4C}" type="slidenum">
              <a:rPr lang="en-AU"/>
              <a:pPr/>
              <a:t>‹#›</a:t>
            </a:fld>
            <a:endParaRPr lang="en-AU"/>
          </a:p>
        </p:txBody>
      </p:sp>
    </p:spTree>
    <p:extLst>
      <p:ext uri="{BB962C8B-B14F-4D97-AF65-F5344CB8AC3E}">
        <p14:creationId xmlns:p14="http://schemas.microsoft.com/office/powerpoint/2010/main" val="41696620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97DAD8-9940-4127-92F9-0D04626DB31B}" type="slidenum">
              <a:rPr lang="en-AU"/>
              <a:pPr/>
              <a:t>1</a:t>
            </a:fld>
            <a:endParaRPr lang="en-AU"/>
          </a:p>
        </p:txBody>
      </p:sp>
      <p:sp>
        <p:nvSpPr>
          <p:cNvPr id="529410"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29411"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3447487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pPr/>
              <a:t>12</a:t>
            </a:fld>
            <a:endParaRPr lang="en-AU"/>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118688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FD955C-FF8A-459F-BE76-3DB1C9E9E362}" type="slidenum">
              <a:rPr lang="en-AU"/>
              <a:pPr/>
              <a:t>14</a:t>
            </a:fld>
            <a:endParaRPr lang="en-AU"/>
          </a:p>
        </p:txBody>
      </p:sp>
      <p:sp>
        <p:nvSpPr>
          <p:cNvPr id="680962"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680963"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2146600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02A0DB-9FC0-4316-9D89-A2BF4E8F7D43}" type="slidenum">
              <a:rPr lang="en-AU"/>
              <a:pPr/>
              <a:t>15</a:t>
            </a:fld>
            <a:endParaRPr lang="en-AU"/>
          </a:p>
        </p:txBody>
      </p:sp>
      <p:sp>
        <p:nvSpPr>
          <p:cNvPr id="882690" name="Rectangle 1026"/>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882691" name="Rectangle 1027"/>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1894149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39FFAA-517B-42B9-8F9B-80BB0CC7076D}" type="slidenum">
              <a:rPr lang="en-AU"/>
              <a:pPr/>
              <a:t>16</a:t>
            </a:fld>
            <a:endParaRPr lang="en-AU"/>
          </a:p>
        </p:txBody>
      </p:sp>
      <p:sp>
        <p:nvSpPr>
          <p:cNvPr id="898050"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898051"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3900875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39FFAA-517B-42B9-8F9B-80BB0CC7076D}" type="slidenum">
              <a:rPr lang="en-AU"/>
              <a:pPr/>
              <a:t>17</a:t>
            </a:fld>
            <a:endParaRPr lang="en-AU"/>
          </a:p>
        </p:txBody>
      </p:sp>
      <p:sp>
        <p:nvSpPr>
          <p:cNvPr id="898050"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898051"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2665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A66769-D7BA-4D8F-BB22-EDB2F713C9D4}" type="slidenum">
              <a:rPr lang="en-AU"/>
              <a:pPr/>
              <a:t>2</a:t>
            </a:fld>
            <a:endParaRPr lang="en-AU"/>
          </a:p>
        </p:txBody>
      </p:sp>
      <p:sp>
        <p:nvSpPr>
          <p:cNvPr id="421890" name="Rectangle 2"/>
          <p:cNvSpPr>
            <a:spLocks noGrp="1" noRot="1" noChangeAspect="1" noChangeArrowheads="1" noTextEdit="1"/>
          </p:cNvSpPr>
          <p:nvPr>
            <p:ph type="sldImg"/>
          </p:nvPr>
        </p:nvSpPr>
        <p:spPr>
          <a:ln/>
        </p:spPr>
      </p:sp>
      <p:sp>
        <p:nvSpPr>
          <p:cNvPr id="42189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82714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pPr/>
              <a:t>3</a:t>
            </a:fld>
            <a:endParaRPr lang="en-AU"/>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2913108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solidFill>
                  <a:srgbClr val="000000"/>
                </a:solidFill>
              </a:rPr>
              <a:pPr/>
              <a:t>5</a:t>
            </a:fld>
            <a:endParaRPr lang="en-AU">
              <a:solidFill>
                <a:srgbClr val="000000"/>
              </a:solidFill>
            </a:endParaRPr>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29547347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05F1B2-BCC0-4865-8BD4-AB1E85FFD7A3}" type="slidenum">
              <a:rPr lang="en-AU"/>
              <a:pPr/>
              <a:t>6</a:t>
            </a:fld>
            <a:endParaRPr lang="en-AU"/>
          </a:p>
        </p:txBody>
      </p:sp>
      <p:sp>
        <p:nvSpPr>
          <p:cNvPr id="685058"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685059"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dirty="0"/>
          </a:p>
        </p:txBody>
      </p:sp>
    </p:spTree>
    <p:extLst>
      <p:ext uri="{BB962C8B-B14F-4D97-AF65-F5344CB8AC3E}">
        <p14:creationId xmlns:p14="http://schemas.microsoft.com/office/powerpoint/2010/main" val="3508678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solidFill>
                  <a:srgbClr val="000000"/>
                </a:solidFill>
              </a:rPr>
              <a:pPr/>
              <a:t>7</a:t>
            </a:fld>
            <a:endParaRPr lang="en-AU">
              <a:solidFill>
                <a:srgbClr val="000000"/>
              </a:solidFill>
            </a:endParaRPr>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3000428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solidFill>
                  <a:srgbClr val="000000"/>
                </a:solidFill>
              </a:rPr>
              <a:pPr/>
              <a:t>9</a:t>
            </a:fld>
            <a:endParaRPr lang="en-AU">
              <a:solidFill>
                <a:srgbClr val="000000"/>
              </a:solidFill>
            </a:endParaRPr>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278952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b="1">
                <a:solidFill>
                  <a:schemeClr val="tx1"/>
                </a:solidFill>
                <a:latin typeface="Arial" charset="0"/>
              </a:defRPr>
            </a:lvl1pPr>
            <a:lvl2pPr marL="747051" indent="-287327" eaLnBrk="0" hangingPunct="0">
              <a:defRPr b="1">
                <a:solidFill>
                  <a:schemeClr val="tx1"/>
                </a:solidFill>
                <a:latin typeface="Arial" charset="0"/>
              </a:defRPr>
            </a:lvl2pPr>
            <a:lvl3pPr marL="1149309" indent="-229862" eaLnBrk="0" hangingPunct="0">
              <a:defRPr b="1">
                <a:solidFill>
                  <a:schemeClr val="tx1"/>
                </a:solidFill>
                <a:latin typeface="Arial" charset="0"/>
              </a:defRPr>
            </a:lvl3pPr>
            <a:lvl4pPr marL="1609033" indent="-229862" eaLnBrk="0" hangingPunct="0">
              <a:defRPr b="1">
                <a:solidFill>
                  <a:schemeClr val="tx1"/>
                </a:solidFill>
                <a:latin typeface="Arial" charset="0"/>
              </a:defRPr>
            </a:lvl4pPr>
            <a:lvl5pPr marL="2068756" indent="-229862" eaLnBrk="0" hangingPunct="0">
              <a:defRPr b="1">
                <a:solidFill>
                  <a:schemeClr val="tx1"/>
                </a:solidFill>
                <a:latin typeface="Arial" charset="0"/>
              </a:defRPr>
            </a:lvl5pPr>
            <a:lvl6pPr marL="2528480" indent="-229862" eaLnBrk="0" fontAlgn="base" hangingPunct="0">
              <a:spcBef>
                <a:spcPct val="0"/>
              </a:spcBef>
              <a:spcAft>
                <a:spcPct val="0"/>
              </a:spcAft>
              <a:defRPr b="1">
                <a:solidFill>
                  <a:schemeClr val="tx1"/>
                </a:solidFill>
                <a:latin typeface="Arial" charset="0"/>
              </a:defRPr>
            </a:lvl6pPr>
            <a:lvl7pPr marL="2988203" indent="-229862" eaLnBrk="0" fontAlgn="base" hangingPunct="0">
              <a:spcBef>
                <a:spcPct val="0"/>
              </a:spcBef>
              <a:spcAft>
                <a:spcPct val="0"/>
              </a:spcAft>
              <a:defRPr b="1">
                <a:solidFill>
                  <a:schemeClr val="tx1"/>
                </a:solidFill>
                <a:latin typeface="Arial" charset="0"/>
              </a:defRPr>
            </a:lvl7pPr>
            <a:lvl8pPr marL="3447927" indent="-229862" eaLnBrk="0" fontAlgn="base" hangingPunct="0">
              <a:spcBef>
                <a:spcPct val="0"/>
              </a:spcBef>
              <a:spcAft>
                <a:spcPct val="0"/>
              </a:spcAft>
              <a:defRPr b="1">
                <a:solidFill>
                  <a:schemeClr val="tx1"/>
                </a:solidFill>
                <a:latin typeface="Arial" charset="0"/>
              </a:defRPr>
            </a:lvl8pPr>
            <a:lvl9pPr marL="3907650" indent="-229862" eaLnBrk="0" fontAlgn="base" hangingPunct="0">
              <a:spcBef>
                <a:spcPct val="0"/>
              </a:spcBef>
              <a:spcAft>
                <a:spcPct val="0"/>
              </a:spcAft>
              <a:defRPr b="1">
                <a:solidFill>
                  <a:schemeClr val="tx1"/>
                </a:solidFill>
                <a:latin typeface="Arial" charset="0"/>
              </a:defRPr>
            </a:lvl9pPr>
          </a:lstStyle>
          <a:p>
            <a:fld id="{4F4C5E44-99A3-4676-9C2E-5E8121EBF4E0}" type="slidenum">
              <a:rPr lang="en-GB" b="0">
                <a:solidFill>
                  <a:prstClr val="black"/>
                </a:solidFill>
              </a:rPr>
              <a:pPr/>
              <a:t>10</a:t>
            </a:fld>
            <a:endParaRPr lang="en-GB" b="0">
              <a:solidFill>
                <a:prstClr val="black"/>
              </a:solidFill>
            </a:endParaRPr>
          </a:p>
        </p:txBody>
      </p:sp>
      <p:sp>
        <p:nvSpPr>
          <p:cNvPr id="77827" name="Rectangle 2"/>
          <p:cNvSpPr>
            <a:spLocks noGrp="1" noRot="1" noChangeAspect="1" noChangeArrowheads="1" noTextEdit="1"/>
          </p:cNvSpPr>
          <p:nvPr>
            <p:ph type="sldImg"/>
          </p:nvPr>
        </p:nvSpPr>
        <p:spPr>
          <a:xfrm>
            <a:off x="1176338" y="688975"/>
            <a:ext cx="4589462" cy="3441700"/>
          </a:xfrm>
          <a:ln/>
        </p:spPr>
      </p:sp>
      <p:sp>
        <p:nvSpPr>
          <p:cNvPr id="77828" name="Rectangle 3"/>
          <p:cNvSpPr>
            <a:spLocks noGrp="1" noChangeArrowheads="1"/>
          </p:cNvSpPr>
          <p:nvPr>
            <p:ph type="body" idx="1"/>
          </p:nvPr>
        </p:nvSpPr>
        <p:spPr>
          <a:xfrm>
            <a:off x="921919" y="4363620"/>
            <a:ext cx="5068330" cy="4129888"/>
          </a:xfrm>
          <a:noFill/>
        </p:spPr>
        <p:txBody>
          <a:bodyPr lIns="91899" tIns="45946" rIns="91899" bIns="45946"/>
          <a:lstStyle/>
          <a:p>
            <a:endParaRPr lang="en-US" smtClean="0"/>
          </a:p>
        </p:txBody>
      </p:sp>
    </p:spTree>
    <p:extLst>
      <p:ext uri="{BB962C8B-B14F-4D97-AF65-F5344CB8AC3E}">
        <p14:creationId xmlns:p14="http://schemas.microsoft.com/office/powerpoint/2010/main" val="3038772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90C36E-6BD6-416B-BB01-BC6A0F7B5A36}" type="slidenum">
              <a:rPr lang="en-AU">
                <a:solidFill>
                  <a:srgbClr val="000000"/>
                </a:solidFill>
              </a:rPr>
              <a:pPr/>
              <a:t>11</a:t>
            </a:fld>
            <a:endParaRPr lang="en-AU">
              <a:solidFill>
                <a:srgbClr val="000000"/>
              </a:solidFill>
            </a:endParaRPr>
          </a:p>
        </p:txBody>
      </p:sp>
      <p:sp>
        <p:nvSpPr>
          <p:cNvPr id="535554" name="Rectangle 2"/>
          <p:cNvSpPr>
            <a:spLocks noGrp="1" noRot="1" noChangeAspect="1" noChangeArrowheads="1" noTextEdit="1"/>
          </p:cNvSpPr>
          <p:nvPr>
            <p:ph type="sldImg"/>
          </p:nvPr>
        </p:nvSpPr>
        <p:spPr bwMode="auto">
          <a:xfrm>
            <a:off x="938213" y="750888"/>
            <a:ext cx="5013325" cy="37592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690105" y="4759364"/>
            <a:ext cx="5507957" cy="4509375"/>
          </a:xfrm>
          <a:prstGeom prst="rect">
            <a:avLst/>
          </a:prstGeom>
          <a:solidFill>
            <a:srgbClr val="FFFFFF"/>
          </a:solidFill>
          <a:ln>
            <a:solidFill>
              <a:srgbClr val="000000"/>
            </a:solidFill>
            <a:miter lim="800000"/>
            <a:headEnd/>
            <a:tailEnd/>
          </a:ln>
        </p:spPr>
        <p:txBody>
          <a:bodyPr lIns="91942" tIns="45971" rIns="91942" bIns="45971"/>
          <a:lstStyle/>
          <a:p>
            <a:endParaRPr lang="en-US"/>
          </a:p>
        </p:txBody>
      </p:sp>
    </p:spTree>
    <p:extLst>
      <p:ext uri="{BB962C8B-B14F-4D97-AF65-F5344CB8AC3E}">
        <p14:creationId xmlns:p14="http://schemas.microsoft.com/office/powerpoint/2010/main" val="182139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6.xml"/><Relationship Id="rId4" Type="http://schemas.openxmlformats.org/officeDocument/2006/relationships/image" Target="../media/image3.jpe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0962" name="Group 2"/>
          <p:cNvGrpSpPr>
            <a:grpSpLocks/>
          </p:cNvGrpSpPr>
          <p:nvPr/>
        </p:nvGrpSpPr>
        <p:grpSpPr bwMode="auto">
          <a:xfrm>
            <a:off x="0" y="0"/>
            <a:ext cx="5867400" cy="6858000"/>
            <a:chOff x="0" y="0"/>
            <a:chExt cx="3696" cy="4320"/>
          </a:xfrm>
        </p:grpSpPr>
        <p:sp>
          <p:nvSpPr>
            <p:cNvPr id="40963" name="Rectangle 3"/>
            <p:cNvSpPr>
              <a:spLocks noChangeArrowheads="1"/>
            </p:cNvSpPr>
            <p:nvPr/>
          </p:nvSpPr>
          <p:spPr bwMode="auto">
            <a:xfrm>
              <a:off x="0" y="0"/>
              <a:ext cx="28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FontTx/>
                <a:buNone/>
              </a:pPr>
              <a:endParaRPr kumimoji="1" lang="en-US" sz="2400">
                <a:solidFill>
                  <a:schemeClr val="tx1"/>
                </a:solidFill>
                <a:latin typeface="Times New Roman" pitchFamily="18" charset="0"/>
              </a:endParaRPr>
            </a:p>
          </p:txBody>
        </p:sp>
        <p:sp>
          <p:nvSpPr>
            <p:cNvPr id="40964" name="AutoShape 4"/>
            <p:cNvSpPr>
              <a:spLocks noChangeArrowheads="1"/>
            </p:cNvSpPr>
            <p:nvPr/>
          </p:nvSpPr>
          <p:spPr bwMode="white">
            <a:xfrm>
              <a:off x="432" y="624"/>
              <a:ext cx="3264" cy="1200"/>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0"/>
                </a:spcBef>
                <a:buFontTx/>
                <a:buNone/>
              </a:pPr>
              <a:endParaRPr kumimoji="1" lang="en-US" sz="2400">
                <a:solidFill>
                  <a:schemeClr val="tx1"/>
                </a:solidFill>
                <a:latin typeface="Times New Roman" pitchFamily="18" charset="0"/>
              </a:endParaRPr>
            </a:p>
          </p:txBody>
        </p:sp>
      </p:grpSp>
      <p:grpSp>
        <p:nvGrpSpPr>
          <p:cNvPr id="40965" name="Group 5"/>
          <p:cNvGrpSpPr>
            <a:grpSpLocks/>
          </p:cNvGrpSpPr>
          <p:nvPr/>
        </p:nvGrpSpPr>
        <p:grpSpPr bwMode="auto">
          <a:xfrm>
            <a:off x="3632200" y="4889500"/>
            <a:ext cx="4876800" cy="319088"/>
            <a:chOff x="2288" y="3080"/>
            <a:chExt cx="3072" cy="201"/>
          </a:xfrm>
        </p:grpSpPr>
        <p:sp>
          <p:nvSpPr>
            <p:cNvPr id="40966" name="AutoShape 6"/>
            <p:cNvSpPr>
              <a:spLocks noChangeArrowheads="1"/>
            </p:cNvSpPr>
            <p:nvPr/>
          </p:nvSpPr>
          <p:spPr bwMode="auto">
            <a:xfrm flipH="1">
              <a:off x="2288" y="3080"/>
              <a:ext cx="2914"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40967" name="AutoShape 7"/>
            <p:cNvSpPr>
              <a:spLocks noChangeArrowheads="1"/>
            </p:cNvSpPr>
            <p:nvPr/>
          </p:nvSpPr>
          <p:spPr bwMode="auto">
            <a:xfrm>
              <a:off x="5196" y="3080"/>
              <a:ext cx="164"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grpSp>
      <p:sp>
        <p:nvSpPr>
          <p:cNvPr id="40968"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pPr lvl="0"/>
            <a:r>
              <a:rPr lang="en-US" noProof="0" smtClean="0"/>
              <a:t>Click to edit Master subtitle style</a:t>
            </a:r>
          </a:p>
        </p:txBody>
      </p:sp>
      <p:sp>
        <p:nvSpPr>
          <p:cNvPr id="40969" name="Rectangle 9"/>
          <p:cNvSpPr>
            <a:spLocks noGrp="1" noChangeArrowheads="1"/>
          </p:cNvSpPr>
          <p:nvPr>
            <p:ph type="dt" sz="quarter" idx="2"/>
          </p:nvPr>
        </p:nvSpPr>
        <p:spPr/>
        <p:txBody>
          <a:bodyPr/>
          <a:lstStyle>
            <a:lvl1pPr>
              <a:defRPr>
                <a:solidFill>
                  <a:schemeClr val="bg1"/>
                </a:solidFill>
              </a:defRPr>
            </a:lvl1pPr>
          </a:lstStyle>
          <a:p>
            <a:endParaRPr lang="en-US"/>
          </a:p>
        </p:txBody>
      </p:sp>
      <p:sp>
        <p:nvSpPr>
          <p:cNvPr id="40970" name="Rectangle 10"/>
          <p:cNvSpPr>
            <a:spLocks noGrp="1" noChangeArrowheads="1"/>
          </p:cNvSpPr>
          <p:nvPr>
            <p:ph type="ftr" sz="quarter" idx="3"/>
          </p:nvPr>
        </p:nvSpPr>
        <p:spPr/>
        <p:txBody>
          <a:bodyPr/>
          <a:lstStyle>
            <a:lvl1pPr algn="r">
              <a:defRPr/>
            </a:lvl1pPr>
          </a:lstStyle>
          <a:p>
            <a:endParaRPr lang="en-US"/>
          </a:p>
        </p:txBody>
      </p:sp>
      <p:sp>
        <p:nvSpPr>
          <p:cNvPr id="40971" name="Rectangle 11"/>
          <p:cNvSpPr>
            <a:spLocks noGrp="1" noChangeArrowheads="1"/>
          </p:cNvSpPr>
          <p:nvPr>
            <p:ph type="sldNum" sz="quarter" idx="4"/>
          </p:nvPr>
        </p:nvSpPr>
        <p:spPr>
          <a:xfrm>
            <a:off x="76200" y="6248400"/>
            <a:ext cx="587375" cy="488950"/>
          </a:xfrm>
        </p:spPr>
        <p:txBody>
          <a:bodyPr anchorCtr="0"/>
          <a:lstStyle>
            <a:lvl1pPr>
              <a:defRPr/>
            </a:lvl1pPr>
          </a:lstStyle>
          <a:p>
            <a:fld id="{298006E2-3497-4584-905E-7D2A1668F356}" type="slidenum">
              <a:rPr lang="en-US"/>
              <a:pPr/>
              <a:t>‹#›</a:t>
            </a:fld>
            <a:endParaRPr lang="en-US"/>
          </a:p>
        </p:txBody>
      </p:sp>
      <p:sp>
        <p:nvSpPr>
          <p:cNvPr id="40972"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pPr lvl="0"/>
            <a:r>
              <a:rPr lang="en-US" noProof="0" smtClean="0"/>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59675B-154C-4EB0-85BA-D50CB9FC837C}" type="slidenum">
              <a:rPr lang="en-US"/>
              <a:pPr/>
              <a:t>‹#›</a:t>
            </a:fld>
            <a:endParaRPr lang="en-US"/>
          </a:p>
        </p:txBody>
      </p:sp>
    </p:spTree>
    <p:extLst>
      <p:ext uri="{BB962C8B-B14F-4D97-AF65-F5344CB8AC3E}">
        <p14:creationId xmlns:p14="http://schemas.microsoft.com/office/powerpoint/2010/main" val="345835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0"/>
            <a:ext cx="1981200" cy="532447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762000" y="762000"/>
            <a:ext cx="5791200" cy="5324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AE458AF-5AA9-4D7F-B3B4-D63C72B3BC76}" type="slidenum">
              <a:rPr lang="en-US"/>
              <a:pPr/>
              <a:t>‹#›</a:t>
            </a:fld>
            <a:endParaRPr lang="en-US"/>
          </a:p>
        </p:txBody>
      </p:sp>
    </p:spTree>
    <p:extLst>
      <p:ext uri="{BB962C8B-B14F-4D97-AF65-F5344CB8AC3E}">
        <p14:creationId xmlns:p14="http://schemas.microsoft.com/office/powerpoint/2010/main" val="1540810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62000" y="762000"/>
            <a:ext cx="7924800" cy="5324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Date Placeholder 2"/>
          <p:cNvSpPr>
            <a:spLocks noGrp="1"/>
          </p:cNvSpPr>
          <p:nvPr>
            <p:ph type="dt" sz="half" idx="10"/>
          </p:nvPr>
        </p:nvSpPr>
        <p:spPr>
          <a:xfrm>
            <a:off x="2438400" y="6248400"/>
            <a:ext cx="2130425" cy="474663"/>
          </a:xfrm>
        </p:spPr>
        <p:txBody>
          <a:bodyPr/>
          <a:lstStyle>
            <a:lvl1pPr>
              <a:defRPr/>
            </a:lvl1pPr>
          </a:lstStyle>
          <a:p>
            <a:endParaRPr lang="en-US"/>
          </a:p>
        </p:txBody>
      </p:sp>
      <p:sp>
        <p:nvSpPr>
          <p:cNvPr id="4" name="Footer Placeholder 3"/>
          <p:cNvSpPr>
            <a:spLocks noGrp="1"/>
          </p:cNvSpPr>
          <p:nvPr>
            <p:ph type="ftr" sz="quarter" idx="11"/>
          </p:nvPr>
        </p:nvSpPr>
        <p:spPr>
          <a:xfrm>
            <a:off x="5791200" y="6248400"/>
            <a:ext cx="2897188" cy="474663"/>
          </a:xfrm>
        </p:spPr>
        <p:txBody>
          <a:bodyPr/>
          <a:lstStyle>
            <a:lvl1pPr>
              <a:defRPr/>
            </a:lvl1pPr>
          </a:lstStyle>
          <a:p>
            <a:endParaRPr lang="en-US"/>
          </a:p>
        </p:txBody>
      </p:sp>
      <p:sp>
        <p:nvSpPr>
          <p:cNvPr id="5" name="Slide Number Placeholder 4"/>
          <p:cNvSpPr>
            <a:spLocks noGrp="1"/>
          </p:cNvSpPr>
          <p:nvPr>
            <p:ph type="sldNum" sz="quarter" idx="12"/>
          </p:nvPr>
        </p:nvSpPr>
        <p:spPr>
          <a:xfrm>
            <a:off x="84138" y="6242050"/>
            <a:ext cx="587375" cy="488950"/>
          </a:xfrm>
        </p:spPr>
        <p:txBody>
          <a:bodyPr/>
          <a:lstStyle>
            <a:lvl1pPr>
              <a:defRPr/>
            </a:lvl1pPr>
          </a:lstStyle>
          <a:p>
            <a:fld id="{FE1FA310-7F39-4DDC-8A5B-32995446140D}" type="slidenum">
              <a:rPr lang="en-US"/>
              <a:pPr/>
              <a:t>‹#›</a:t>
            </a:fld>
            <a:endParaRPr lang="en-US"/>
          </a:p>
        </p:txBody>
      </p:sp>
    </p:spTree>
    <p:extLst>
      <p:ext uri="{BB962C8B-B14F-4D97-AF65-F5344CB8AC3E}">
        <p14:creationId xmlns:p14="http://schemas.microsoft.com/office/powerpoint/2010/main" val="36809655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EC11379-F848-4C20-8548-3A12D5E3A445}" type="slidenum">
              <a:rPr lang="en-AU"/>
              <a:pPr/>
              <a:t>‹#›</a:t>
            </a:fld>
            <a:endParaRPr lang="en-AU"/>
          </a:p>
        </p:txBody>
      </p:sp>
    </p:spTree>
    <p:extLst>
      <p:ext uri="{BB962C8B-B14F-4D97-AF65-F5344CB8AC3E}">
        <p14:creationId xmlns:p14="http://schemas.microsoft.com/office/powerpoint/2010/main" val="34327372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4A8B8095-B718-48C7-AB68-FA5D320EAABF}" type="slidenum">
              <a:rPr lang="en-AU"/>
              <a:pPr/>
              <a:t>‹#›</a:t>
            </a:fld>
            <a:endParaRPr lang="en-AU"/>
          </a:p>
        </p:txBody>
      </p:sp>
    </p:spTree>
    <p:extLst>
      <p:ext uri="{BB962C8B-B14F-4D97-AF65-F5344CB8AC3E}">
        <p14:creationId xmlns:p14="http://schemas.microsoft.com/office/powerpoint/2010/main" val="11448027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FC0EE188-E6F6-41B2-8058-A3F00458C1D1}" type="slidenum">
              <a:rPr lang="en-AU"/>
              <a:pPr/>
              <a:t>‹#›</a:t>
            </a:fld>
            <a:endParaRPr lang="en-AU"/>
          </a:p>
        </p:txBody>
      </p:sp>
    </p:spTree>
    <p:extLst>
      <p:ext uri="{BB962C8B-B14F-4D97-AF65-F5344CB8AC3E}">
        <p14:creationId xmlns:p14="http://schemas.microsoft.com/office/powerpoint/2010/main" val="8989355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1D67F5B2-DFDF-4ED3-93C4-B3B0C3778670}" type="slidenum">
              <a:rPr lang="en-AU"/>
              <a:pPr/>
              <a:t>‹#›</a:t>
            </a:fld>
            <a:endParaRPr lang="en-AU"/>
          </a:p>
        </p:txBody>
      </p:sp>
    </p:spTree>
    <p:extLst>
      <p:ext uri="{BB962C8B-B14F-4D97-AF65-F5344CB8AC3E}">
        <p14:creationId xmlns:p14="http://schemas.microsoft.com/office/powerpoint/2010/main" val="1840264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p>
        </p:txBody>
      </p:sp>
      <p:sp>
        <p:nvSpPr>
          <p:cNvPr id="8" name="Footer Placeholder 7"/>
          <p:cNvSpPr>
            <a:spLocks noGrp="1"/>
          </p:cNvSpPr>
          <p:nvPr>
            <p:ph type="ftr" sz="quarter" idx="11"/>
          </p:nvPr>
        </p:nvSpPr>
        <p:spPr/>
        <p:txBody>
          <a:bodyPr/>
          <a:lstStyle>
            <a:lvl1pPr>
              <a:defRPr/>
            </a:lvl1pPr>
          </a:lstStyle>
          <a:p>
            <a:endParaRPr lang="en-AU"/>
          </a:p>
        </p:txBody>
      </p:sp>
      <p:sp>
        <p:nvSpPr>
          <p:cNvPr id="9" name="Slide Number Placeholder 8"/>
          <p:cNvSpPr>
            <a:spLocks noGrp="1"/>
          </p:cNvSpPr>
          <p:nvPr>
            <p:ph type="sldNum" sz="quarter" idx="12"/>
          </p:nvPr>
        </p:nvSpPr>
        <p:spPr/>
        <p:txBody>
          <a:bodyPr/>
          <a:lstStyle>
            <a:lvl1pPr>
              <a:defRPr/>
            </a:lvl1pPr>
          </a:lstStyle>
          <a:p>
            <a:fld id="{17BF26A0-3E1A-44A7-AC2B-7BF8043CFFB1}" type="slidenum">
              <a:rPr lang="en-AU"/>
              <a:pPr/>
              <a:t>‹#›</a:t>
            </a:fld>
            <a:endParaRPr lang="en-AU"/>
          </a:p>
        </p:txBody>
      </p:sp>
    </p:spTree>
    <p:extLst>
      <p:ext uri="{BB962C8B-B14F-4D97-AF65-F5344CB8AC3E}">
        <p14:creationId xmlns:p14="http://schemas.microsoft.com/office/powerpoint/2010/main" val="2969819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p>
        </p:txBody>
      </p:sp>
      <p:sp>
        <p:nvSpPr>
          <p:cNvPr id="4" name="Footer Placeholder 3"/>
          <p:cNvSpPr>
            <a:spLocks noGrp="1"/>
          </p:cNvSpPr>
          <p:nvPr>
            <p:ph type="ftr" sz="quarter" idx="11"/>
          </p:nvPr>
        </p:nvSpPr>
        <p:spPr/>
        <p:txBody>
          <a:bodyPr/>
          <a:lstStyle>
            <a:lvl1pPr>
              <a:defRPr/>
            </a:lvl1pPr>
          </a:lstStyle>
          <a:p>
            <a:endParaRPr lang="en-AU"/>
          </a:p>
        </p:txBody>
      </p:sp>
      <p:sp>
        <p:nvSpPr>
          <p:cNvPr id="5" name="Slide Number Placeholder 4"/>
          <p:cNvSpPr>
            <a:spLocks noGrp="1"/>
          </p:cNvSpPr>
          <p:nvPr>
            <p:ph type="sldNum" sz="quarter" idx="12"/>
          </p:nvPr>
        </p:nvSpPr>
        <p:spPr/>
        <p:txBody>
          <a:bodyPr/>
          <a:lstStyle>
            <a:lvl1pPr>
              <a:defRPr/>
            </a:lvl1pPr>
          </a:lstStyle>
          <a:p>
            <a:fld id="{D0F0E126-6EEF-4C59-B17A-217525110E2F}" type="slidenum">
              <a:rPr lang="en-AU"/>
              <a:pPr/>
              <a:t>‹#›</a:t>
            </a:fld>
            <a:endParaRPr lang="en-AU"/>
          </a:p>
        </p:txBody>
      </p:sp>
    </p:spTree>
    <p:extLst>
      <p:ext uri="{BB962C8B-B14F-4D97-AF65-F5344CB8AC3E}">
        <p14:creationId xmlns:p14="http://schemas.microsoft.com/office/powerpoint/2010/main" val="4109705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p>
        </p:txBody>
      </p:sp>
      <p:sp>
        <p:nvSpPr>
          <p:cNvPr id="3" name="Footer Placeholder 2"/>
          <p:cNvSpPr>
            <a:spLocks noGrp="1"/>
          </p:cNvSpPr>
          <p:nvPr>
            <p:ph type="ftr" sz="quarter" idx="11"/>
          </p:nvPr>
        </p:nvSpPr>
        <p:spPr/>
        <p:txBody>
          <a:bodyPr/>
          <a:lstStyle>
            <a:lvl1pPr>
              <a:defRPr/>
            </a:lvl1pPr>
          </a:lstStyle>
          <a:p>
            <a:endParaRPr lang="en-AU"/>
          </a:p>
        </p:txBody>
      </p:sp>
      <p:sp>
        <p:nvSpPr>
          <p:cNvPr id="4" name="Slide Number Placeholder 3"/>
          <p:cNvSpPr>
            <a:spLocks noGrp="1"/>
          </p:cNvSpPr>
          <p:nvPr>
            <p:ph type="sldNum" sz="quarter" idx="12"/>
          </p:nvPr>
        </p:nvSpPr>
        <p:spPr/>
        <p:txBody>
          <a:bodyPr/>
          <a:lstStyle>
            <a:lvl1pPr>
              <a:defRPr/>
            </a:lvl1pPr>
          </a:lstStyle>
          <a:p>
            <a:fld id="{4F23C663-4E4A-4AFD-AF54-43A75BECD449}" type="slidenum">
              <a:rPr lang="en-AU"/>
              <a:pPr/>
              <a:t>‹#›</a:t>
            </a:fld>
            <a:endParaRPr lang="en-AU"/>
          </a:p>
        </p:txBody>
      </p:sp>
    </p:spTree>
    <p:extLst>
      <p:ext uri="{BB962C8B-B14F-4D97-AF65-F5344CB8AC3E}">
        <p14:creationId xmlns:p14="http://schemas.microsoft.com/office/powerpoint/2010/main" val="3349129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18841B4-73B0-4D1F-BD85-29EE1F1FF851}" type="slidenum">
              <a:rPr lang="en-US"/>
              <a:pPr/>
              <a:t>‹#›</a:t>
            </a:fld>
            <a:endParaRPr lang="en-US"/>
          </a:p>
        </p:txBody>
      </p:sp>
    </p:spTree>
    <p:extLst>
      <p:ext uri="{BB962C8B-B14F-4D97-AF65-F5344CB8AC3E}">
        <p14:creationId xmlns:p14="http://schemas.microsoft.com/office/powerpoint/2010/main" val="9832142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AD99B61E-FEE0-496A-83E3-D49BC399740D}" type="slidenum">
              <a:rPr lang="en-AU"/>
              <a:pPr/>
              <a:t>‹#›</a:t>
            </a:fld>
            <a:endParaRPr lang="en-AU"/>
          </a:p>
        </p:txBody>
      </p:sp>
    </p:spTree>
    <p:extLst>
      <p:ext uri="{BB962C8B-B14F-4D97-AF65-F5344CB8AC3E}">
        <p14:creationId xmlns:p14="http://schemas.microsoft.com/office/powerpoint/2010/main" val="34510959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p>
        </p:txBody>
      </p:sp>
      <p:sp>
        <p:nvSpPr>
          <p:cNvPr id="6" name="Footer Placeholder 5"/>
          <p:cNvSpPr>
            <a:spLocks noGrp="1"/>
          </p:cNvSpPr>
          <p:nvPr>
            <p:ph type="ftr" sz="quarter" idx="11"/>
          </p:nvPr>
        </p:nvSpPr>
        <p:spPr/>
        <p:txBody>
          <a:bodyPr/>
          <a:lstStyle>
            <a:lvl1pPr>
              <a:defRPr/>
            </a:lvl1pPr>
          </a:lstStyle>
          <a:p>
            <a:endParaRPr lang="en-AU"/>
          </a:p>
        </p:txBody>
      </p:sp>
      <p:sp>
        <p:nvSpPr>
          <p:cNvPr id="7" name="Slide Number Placeholder 6"/>
          <p:cNvSpPr>
            <a:spLocks noGrp="1"/>
          </p:cNvSpPr>
          <p:nvPr>
            <p:ph type="sldNum" sz="quarter" idx="12"/>
          </p:nvPr>
        </p:nvSpPr>
        <p:spPr/>
        <p:txBody>
          <a:bodyPr/>
          <a:lstStyle>
            <a:lvl1pPr>
              <a:defRPr/>
            </a:lvl1pPr>
          </a:lstStyle>
          <a:p>
            <a:fld id="{9FE33D5C-D820-46A3-A163-EFCF31013ED6}" type="slidenum">
              <a:rPr lang="en-AU"/>
              <a:pPr/>
              <a:t>‹#›</a:t>
            </a:fld>
            <a:endParaRPr lang="en-AU"/>
          </a:p>
        </p:txBody>
      </p:sp>
    </p:spTree>
    <p:extLst>
      <p:ext uri="{BB962C8B-B14F-4D97-AF65-F5344CB8AC3E}">
        <p14:creationId xmlns:p14="http://schemas.microsoft.com/office/powerpoint/2010/main" val="4183849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88645A3D-05B3-43D5-8210-ACC8D93EE1C2}" type="slidenum">
              <a:rPr lang="en-AU"/>
              <a:pPr/>
              <a:t>‹#›</a:t>
            </a:fld>
            <a:endParaRPr lang="en-AU"/>
          </a:p>
        </p:txBody>
      </p:sp>
    </p:spTree>
    <p:extLst>
      <p:ext uri="{BB962C8B-B14F-4D97-AF65-F5344CB8AC3E}">
        <p14:creationId xmlns:p14="http://schemas.microsoft.com/office/powerpoint/2010/main" val="2851399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p>
        </p:txBody>
      </p:sp>
      <p:sp>
        <p:nvSpPr>
          <p:cNvPr id="5" name="Footer Placeholder 4"/>
          <p:cNvSpPr>
            <a:spLocks noGrp="1"/>
          </p:cNvSpPr>
          <p:nvPr>
            <p:ph type="ftr" sz="quarter" idx="11"/>
          </p:nvPr>
        </p:nvSpPr>
        <p:spPr/>
        <p:txBody>
          <a:bodyPr/>
          <a:lstStyle>
            <a:lvl1pPr>
              <a:defRPr/>
            </a:lvl1pPr>
          </a:lstStyle>
          <a:p>
            <a:endParaRPr lang="en-AU"/>
          </a:p>
        </p:txBody>
      </p:sp>
      <p:sp>
        <p:nvSpPr>
          <p:cNvPr id="6" name="Slide Number Placeholder 5"/>
          <p:cNvSpPr>
            <a:spLocks noGrp="1"/>
          </p:cNvSpPr>
          <p:nvPr>
            <p:ph type="sldNum" sz="quarter" idx="12"/>
          </p:nvPr>
        </p:nvSpPr>
        <p:spPr/>
        <p:txBody>
          <a:bodyPr/>
          <a:lstStyle>
            <a:lvl1pPr>
              <a:defRPr/>
            </a:lvl1pPr>
          </a:lstStyle>
          <a:p>
            <a:fld id="{C091D6B2-415D-4782-916A-D6B0EBFBCD2A}" type="slidenum">
              <a:rPr lang="en-AU"/>
              <a:pPr/>
              <a:t>‹#›</a:t>
            </a:fld>
            <a:endParaRPr lang="en-AU"/>
          </a:p>
        </p:txBody>
      </p:sp>
    </p:spTree>
    <p:extLst>
      <p:ext uri="{BB962C8B-B14F-4D97-AF65-F5344CB8AC3E}">
        <p14:creationId xmlns:p14="http://schemas.microsoft.com/office/powerpoint/2010/main" val="6975582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AU"/>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AU"/>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3CB02B60-6803-476F-98DD-B9E8284E391A}" type="slidenum">
              <a:rPr lang="en-AU"/>
              <a:pPr/>
              <a:t>‹#›</a:t>
            </a:fld>
            <a:endParaRPr lang="en-AU"/>
          </a:p>
        </p:txBody>
      </p:sp>
    </p:spTree>
    <p:extLst>
      <p:ext uri="{BB962C8B-B14F-4D97-AF65-F5344CB8AC3E}">
        <p14:creationId xmlns:p14="http://schemas.microsoft.com/office/powerpoint/2010/main" val="36062673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EC11379-F848-4C20-8548-3A12D5E3A445}"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5945439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A8B8095-B718-48C7-AB68-FA5D320EAABF}"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1150099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C0EE188-E6F6-41B2-8058-A3F00458C1D1}"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1156203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D67F5B2-DFDF-4ED3-93C4-B3B0C3778670}"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82936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AU">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17BF26A0-3E1A-44A7-AC2B-7BF8043CFFB1}"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228775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A84D053-667C-44C0-8224-78C1C34D9C53}" type="slidenum">
              <a:rPr lang="en-US"/>
              <a:pPr/>
              <a:t>‹#›</a:t>
            </a:fld>
            <a:endParaRPr lang="en-US"/>
          </a:p>
        </p:txBody>
      </p:sp>
    </p:spTree>
    <p:extLst>
      <p:ext uri="{BB962C8B-B14F-4D97-AF65-F5344CB8AC3E}">
        <p14:creationId xmlns:p14="http://schemas.microsoft.com/office/powerpoint/2010/main" val="1534718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AU">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0F0E126-6EEF-4C59-B17A-217525110E2F}"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3092028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AU">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F23C663-4E4A-4AFD-AF54-43A75BECD449}"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082910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D99B61E-FEE0-496A-83E3-D49BC399740D}"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3413212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FE33D5C-D820-46A3-A163-EFCF31013ED6}"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0133524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8645A3D-05B3-43D5-8210-ACC8D93EE1C2}"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6427224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091D6B2-415D-4782-916A-D6B0EBFBCD2A}"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9622364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AU">
              <a:solidFill>
                <a:srgbClr val="000000"/>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AU">
              <a:solidFill>
                <a:srgbClr val="000000"/>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3CB02B60-6803-476F-98DD-B9E8284E391A}"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2111701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EC11379-F848-4C20-8548-3A12D5E3A445}"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6851725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A8B8095-B718-48C7-AB68-FA5D320EAABF}"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36608409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C0EE188-E6F6-41B2-8058-A3F00458C1D1}"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27432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2362200"/>
            <a:ext cx="3770313"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760913" y="2362200"/>
            <a:ext cx="3770312" cy="3724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C7C44F-4AA8-4DAB-8062-591BA52735F3}" type="slidenum">
              <a:rPr lang="en-US"/>
              <a:pPr/>
              <a:t>‹#›</a:t>
            </a:fld>
            <a:endParaRPr lang="en-US"/>
          </a:p>
        </p:txBody>
      </p:sp>
    </p:spTree>
    <p:extLst>
      <p:ext uri="{BB962C8B-B14F-4D97-AF65-F5344CB8AC3E}">
        <p14:creationId xmlns:p14="http://schemas.microsoft.com/office/powerpoint/2010/main" val="357394175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1D67F5B2-DFDF-4ED3-93C4-B3B0C3778670}"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0204302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AU">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AU">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17BF26A0-3E1A-44A7-AC2B-7BF8043CFFB1}"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42748232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AU">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AU">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D0F0E126-6EEF-4C59-B17A-217525110E2F}"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40609617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AU">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AU">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4F23C663-4E4A-4AFD-AF54-43A75BECD449}"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37620945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AD99B61E-FEE0-496A-83E3-D49BC399740D}"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6724491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AU">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AU">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9FE33D5C-D820-46A3-A163-EFCF31013ED6}"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6862324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8645A3D-05B3-43D5-8210-ACC8D93EE1C2}"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4975721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endParaRPr lang="en-AU">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AU">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091D6B2-415D-4782-916A-D6B0EBFBCD2A}"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1815316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en-AU">
              <a:solidFill>
                <a:srgbClr val="000000"/>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AU">
              <a:solidFill>
                <a:srgbClr val="000000"/>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3CB02B60-6803-476F-98DD-B9E8284E391A}"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100468888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AU"/>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924856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AA0D4D4A-84A3-4173-BAE6-38F475FCEED2}" type="slidenum">
              <a:rPr lang="en-US"/>
              <a:pPr/>
              <a:t>‹#›</a:t>
            </a:fld>
            <a:endParaRPr lang="en-US"/>
          </a:p>
        </p:txBody>
      </p:sp>
    </p:spTree>
    <p:extLst>
      <p:ext uri="{BB962C8B-B14F-4D97-AF65-F5344CB8AC3E}">
        <p14:creationId xmlns:p14="http://schemas.microsoft.com/office/powerpoint/2010/main" val="265705923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2424967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AU"/>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0812821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8358617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8" name="Footer Placeholder 7"/>
          <p:cNvSpPr>
            <a:spLocks noGrp="1"/>
          </p:cNvSpPr>
          <p:nvPr>
            <p:ph type="ftr" sz="quarter" idx="11"/>
          </p:nvPr>
        </p:nvSpPr>
        <p:spPr/>
        <p:txBody>
          <a:bodyPr/>
          <a:lstStyle/>
          <a:p>
            <a:endParaRPr lang="en-AU">
              <a:solidFill>
                <a:prstClr val="black">
                  <a:tint val="75000"/>
                </a:prstClr>
              </a:solidFill>
            </a:endParaRPr>
          </a:p>
        </p:txBody>
      </p:sp>
      <p:sp>
        <p:nvSpPr>
          <p:cNvPr id="9" name="Slide Number Placeholder 8"/>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27743138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4" name="Footer Placeholder 3"/>
          <p:cNvSpPr>
            <a:spLocks noGrp="1"/>
          </p:cNvSpPr>
          <p:nvPr>
            <p:ph type="ftr" sz="quarter" idx="11"/>
          </p:nvPr>
        </p:nvSpPr>
        <p:spPr/>
        <p:txBody>
          <a:bodyPr/>
          <a:lstStyle/>
          <a:p>
            <a:endParaRPr lang="en-AU">
              <a:solidFill>
                <a:prstClr val="black">
                  <a:tint val="75000"/>
                </a:prstClr>
              </a:solidFill>
            </a:endParaRPr>
          </a:p>
        </p:txBody>
      </p:sp>
      <p:sp>
        <p:nvSpPr>
          <p:cNvPr id="5" name="Slide Number Placeholder 4"/>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201066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3" name="Footer Placeholder 2"/>
          <p:cNvSpPr>
            <a:spLocks noGrp="1"/>
          </p:cNvSpPr>
          <p:nvPr>
            <p:ph type="ftr" sz="quarter" idx="11"/>
          </p:nvPr>
        </p:nvSpPr>
        <p:spPr/>
        <p:txBody>
          <a:bodyPr/>
          <a:lstStyle/>
          <a:p>
            <a:endParaRPr lang="en-AU">
              <a:solidFill>
                <a:prstClr val="black">
                  <a:tint val="75000"/>
                </a:prstClr>
              </a:solidFill>
            </a:endParaRPr>
          </a:p>
        </p:txBody>
      </p:sp>
      <p:sp>
        <p:nvSpPr>
          <p:cNvPr id="4" name="Slide Number Placeholder 3"/>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15650600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AU"/>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45361382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AU"/>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AU"/>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6" name="Footer Placeholder 5"/>
          <p:cNvSpPr>
            <a:spLocks noGrp="1"/>
          </p:cNvSpPr>
          <p:nvPr>
            <p:ph type="ftr" sz="quarter" idx="11"/>
          </p:nvPr>
        </p:nvSpPr>
        <p:spPr/>
        <p:txBody>
          <a:bodyPr/>
          <a:lstStyle/>
          <a:p>
            <a:endParaRPr lang="en-AU">
              <a:solidFill>
                <a:prstClr val="black">
                  <a:tint val="75000"/>
                </a:prstClr>
              </a:solidFill>
            </a:endParaRPr>
          </a:p>
        </p:txBody>
      </p:sp>
      <p:sp>
        <p:nvSpPr>
          <p:cNvPr id="7" name="Slide Number Placeholder 6"/>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29721290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40874614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DDD4140-AAC7-4AC8-9734-B01D6266C0B8}" type="datetimeFigureOut">
              <a:rPr lang="en-AU">
                <a:solidFill>
                  <a:prstClr val="black">
                    <a:tint val="75000"/>
                  </a:prstClr>
                </a:solidFill>
              </a:rPr>
              <a:pPr/>
              <a:t>7/11/2014</a:t>
            </a:fld>
            <a:endParaRPr lang="en-AU">
              <a:solidFill>
                <a:prstClr val="black">
                  <a:tint val="75000"/>
                </a:prstClr>
              </a:solidFill>
            </a:endParaRPr>
          </a:p>
        </p:txBody>
      </p:sp>
      <p:sp>
        <p:nvSpPr>
          <p:cNvPr id="5" name="Footer Placeholder 4"/>
          <p:cNvSpPr>
            <a:spLocks noGrp="1"/>
          </p:cNvSpPr>
          <p:nvPr>
            <p:ph type="ftr" sz="quarter" idx="11"/>
          </p:nvPr>
        </p:nvSpPr>
        <p:spPr/>
        <p:txBody>
          <a:bodyPr/>
          <a:lstStyle/>
          <a:p>
            <a:endParaRPr lang="en-AU">
              <a:solidFill>
                <a:prstClr val="black">
                  <a:tint val="75000"/>
                </a:prstClr>
              </a:solidFill>
            </a:endParaRPr>
          </a:p>
        </p:txBody>
      </p:sp>
      <p:sp>
        <p:nvSpPr>
          <p:cNvPr id="6" name="Slide Number Placeholder 5"/>
          <p:cNvSpPr>
            <a:spLocks noGrp="1"/>
          </p:cNvSpPr>
          <p:nvPr>
            <p:ph type="sldNum" sz="quarter" idx="12"/>
          </p:nvPr>
        </p:nvSpPr>
        <p:spPr/>
        <p:txBody>
          <a:bodyPr/>
          <a:lstStyle/>
          <a:p>
            <a:fld id="{20E73690-FE83-4437-A74D-B47C73DA84B2}" type="slidenum">
              <a:rPr lang="en-AU">
                <a:solidFill>
                  <a:prstClr val="black">
                    <a:tint val="75000"/>
                  </a:prstClr>
                </a:solidFill>
              </a:rPr>
              <a:pPr/>
              <a:t>‹#›</a:t>
            </a:fld>
            <a:endParaRPr lang="en-AU">
              <a:solidFill>
                <a:prstClr val="black">
                  <a:tint val="75000"/>
                </a:prstClr>
              </a:solidFill>
            </a:endParaRPr>
          </a:p>
        </p:txBody>
      </p:sp>
    </p:spTree>
    <p:extLst>
      <p:ext uri="{BB962C8B-B14F-4D97-AF65-F5344CB8AC3E}">
        <p14:creationId xmlns:p14="http://schemas.microsoft.com/office/powerpoint/2010/main" val="3030542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4F2A6AE-6DAE-4C30-AC74-9340BE349245}" type="slidenum">
              <a:rPr lang="en-US"/>
              <a:pPr/>
              <a:t>‹#›</a:t>
            </a:fld>
            <a:endParaRPr lang="en-US"/>
          </a:p>
        </p:txBody>
      </p:sp>
    </p:spTree>
    <p:extLst>
      <p:ext uri="{BB962C8B-B14F-4D97-AF65-F5344CB8AC3E}">
        <p14:creationId xmlns:p14="http://schemas.microsoft.com/office/powerpoint/2010/main" val="25331759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v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5600" y="358712"/>
            <a:ext cx="8424672" cy="5254752"/>
          </a:xfrm>
          <a:prstGeom prst="rect">
            <a:avLst/>
          </a:prstGeom>
        </p:spPr>
      </p:pic>
      <p:sp>
        <p:nvSpPr>
          <p:cNvPr id="9" name="Rectangle 8"/>
          <p:cNvSpPr/>
          <p:nvPr userDrawn="1"/>
        </p:nvSpPr>
        <p:spPr>
          <a:xfrm>
            <a:off x="734787" y="1079502"/>
            <a:ext cx="8055202" cy="242207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fontAlgn="auto">
              <a:spcBef>
                <a:spcPts val="0"/>
              </a:spcBef>
              <a:spcAft>
                <a:spcPts val="0"/>
              </a:spcAft>
              <a:buFontTx/>
              <a:buNone/>
            </a:pPr>
            <a:endParaRPr lang="en-US" sz="1350">
              <a:solidFill>
                <a:prstClr val="white"/>
              </a:solidFill>
            </a:endParaRPr>
          </a:p>
        </p:txBody>
      </p:sp>
      <p:sp>
        <p:nvSpPr>
          <p:cNvPr id="2" name="Title 1"/>
          <p:cNvSpPr>
            <a:spLocks noGrp="1"/>
          </p:cNvSpPr>
          <p:nvPr>
            <p:ph type="ctrTitle" hasCustomPrompt="1"/>
          </p:nvPr>
        </p:nvSpPr>
        <p:spPr>
          <a:xfrm>
            <a:off x="900113" y="1162164"/>
            <a:ext cx="7772400" cy="452993"/>
          </a:xfrm>
        </p:spPr>
        <p:txBody>
          <a:bodyPr anchor="t"/>
          <a:lstStyle>
            <a:lvl1pPr>
              <a:defRPr>
                <a:solidFill>
                  <a:schemeClr val="bg1"/>
                </a:solidFill>
              </a:defRPr>
            </a:lvl1pPr>
          </a:lstStyle>
          <a:p>
            <a:r>
              <a:rPr lang="en-AU" dirty="0" smtClean="0"/>
              <a:t>Title 1. Arial bold 28pt white</a:t>
            </a:r>
            <a:endParaRPr lang="en-US" dirty="0"/>
          </a:p>
        </p:txBody>
      </p:sp>
      <p:sp>
        <p:nvSpPr>
          <p:cNvPr id="3" name="Subtitle 2"/>
          <p:cNvSpPr>
            <a:spLocks noGrp="1"/>
          </p:cNvSpPr>
          <p:nvPr>
            <p:ph type="subTitle" idx="1" hasCustomPrompt="1"/>
          </p:nvPr>
        </p:nvSpPr>
        <p:spPr>
          <a:xfrm>
            <a:off x="900113" y="1562731"/>
            <a:ext cx="7782593" cy="616443"/>
          </a:xfrm>
        </p:spPr>
        <p:txBody>
          <a:bodyPr>
            <a:normAutofit/>
          </a:bodyPr>
          <a:lstStyle>
            <a:lvl1pPr marL="0" indent="0" algn="l">
              <a:buNone/>
              <a:defRPr sz="2100">
                <a:solidFill>
                  <a:schemeClr val="bg1"/>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AU" dirty="0" smtClean="0"/>
              <a:t>Subtitle 1. Arial regular 28pt white</a:t>
            </a:r>
            <a:endParaRPr lang="en-US" dirty="0"/>
          </a:p>
        </p:txBody>
      </p:sp>
      <p:sp>
        <p:nvSpPr>
          <p:cNvPr id="10" name="Freeform 5"/>
          <p:cNvSpPr>
            <a:spLocks/>
          </p:cNvSpPr>
          <p:nvPr userDrawn="1"/>
        </p:nvSpPr>
        <p:spPr bwMode="auto">
          <a:xfrm>
            <a:off x="730644" y="3255696"/>
            <a:ext cx="8082000" cy="540000"/>
          </a:xfrm>
          <a:custGeom>
            <a:avLst/>
            <a:gdLst>
              <a:gd name="T0" fmla="*/ 5308 w 5308"/>
              <a:gd name="T1" fmla="*/ 121 h 363"/>
              <a:gd name="T2" fmla="*/ 4637 w 5308"/>
              <a:gd name="T3" fmla="*/ 121 h 363"/>
              <a:gd name="T4" fmla="*/ 4637 w 5308"/>
              <a:gd name="T5" fmla="*/ 0 h 363"/>
              <a:gd name="T6" fmla="*/ 4518 w 5308"/>
              <a:gd name="T7" fmla="*/ 0 h 363"/>
              <a:gd name="T8" fmla="*/ 4518 w 5308"/>
              <a:gd name="T9" fmla="*/ 121 h 363"/>
              <a:gd name="T10" fmla="*/ 0 w 5308"/>
              <a:gd name="T11" fmla="*/ 121 h 363"/>
              <a:gd name="T12" fmla="*/ 0 w 5308"/>
              <a:gd name="T13" fmla="*/ 242 h 363"/>
              <a:gd name="T14" fmla="*/ 4518 w 5308"/>
              <a:gd name="T15" fmla="*/ 242 h 363"/>
              <a:gd name="T16" fmla="*/ 4518 w 5308"/>
              <a:gd name="T17" fmla="*/ 363 h 363"/>
              <a:gd name="T18" fmla="*/ 4637 w 5308"/>
              <a:gd name="T19" fmla="*/ 363 h 363"/>
              <a:gd name="T20" fmla="*/ 4637 w 5308"/>
              <a:gd name="T21" fmla="*/ 242 h 363"/>
              <a:gd name="T22" fmla="*/ 5308 w 5308"/>
              <a:gd name="T23" fmla="*/ 242 h 363"/>
              <a:gd name="T24" fmla="*/ 5308 w 5308"/>
              <a:gd name="T25" fmla="*/ 121 h 363"/>
              <a:gd name="connsiteX0" fmla="*/ 9906 w 10000"/>
              <a:gd name="connsiteY0" fmla="*/ 3275 h 10000"/>
              <a:gd name="connsiteX1" fmla="*/ 8736 w 10000"/>
              <a:gd name="connsiteY1" fmla="*/ 3333 h 10000"/>
              <a:gd name="connsiteX2" fmla="*/ 8736 w 10000"/>
              <a:gd name="connsiteY2" fmla="*/ 0 h 10000"/>
              <a:gd name="connsiteX3" fmla="*/ 8512 w 10000"/>
              <a:gd name="connsiteY3" fmla="*/ 0 h 10000"/>
              <a:gd name="connsiteX4" fmla="*/ 8512 w 10000"/>
              <a:gd name="connsiteY4" fmla="*/ 3333 h 10000"/>
              <a:gd name="connsiteX5" fmla="*/ 0 w 10000"/>
              <a:gd name="connsiteY5" fmla="*/ 3333 h 10000"/>
              <a:gd name="connsiteX6" fmla="*/ 0 w 10000"/>
              <a:gd name="connsiteY6" fmla="*/ 6667 h 10000"/>
              <a:gd name="connsiteX7" fmla="*/ 8512 w 10000"/>
              <a:gd name="connsiteY7" fmla="*/ 6667 h 10000"/>
              <a:gd name="connsiteX8" fmla="*/ 8512 w 10000"/>
              <a:gd name="connsiteY8" fmla="*/ 10000 h 10000"/>
              <a:gd name="connsiteX9" fmla="*/ 8736 w 10000"/>
              <a:gd name="connsiteY9" fmla="*/ 10000 h 10000"/>
              <a:gd name="connsiteX10" fmla="*/ 8736 w 10000"/>
              <a:gd name="connsiteY10" fmla="*/ 6667 h 10000"/>
              <a:gd name="connsiteX11" fmla="*/ 10000 w 10000"/>
              <a:gd name="connsiteY11" fmla="*/ 6667 h 10000"/>
              <a:gd name="connsiteX12" fmla="*/ 9906 w 10000"/>
              <a:gd name="connsiteY12" fmla="*/ 3275 h 10000"/>
              <a:gd name="connsiteX0" fmla="*/ 9906 w 9914"/>
              <a:gd name="connsiteY0" fmla="*/ 3275 h 10000"/>
              <a:gd name="connsiteX1" fmla="*/ 8736 w 9914"/>
              <a:gd name="connsiteY1" fmla="*/ 3333 h 10000"/>
              <a:gd name="connsiteX2" fmla="*/ 8736 w 9914"/>
              <a:gd name="connsiteY2" fmla="*/ 0 h 10000"/>
              <a:gd name="connsiteX3" fmla="*/ 8512 w 9914"/>
              <a:gd name="connsiteY3" fmla="*/ 0 h 10000"/>
              <a:gd name="connsiteX4" fmla="*/ 8512 w 9914"/>
              <a:gd name="connsiteY4" fmla="*/ 3333 h 10000"/>
              <a:gd name="connsiteX5" fmla="*/ 0 w 9914"/>
              <a:gd name="connsiteY5" fmla="*/ 3333 h 10000"/>
              <a:gd name="connsiteX6" fmla="*/ 0 w 9914"/>
              <a:gd name="connsiteY6" fmla="*/ 6667 h 10000"/>
              <a:gd name="connsiteX7" fmla="*/ 8512 w 9914"/>
              <a:gd name="connsiteY7" fmla="*/ 6667 h 10000"/>
              <a:gd name="connsiteX8" fmla="*/ 8512 w 9914"/>
              <a:gd name="connsiteY8" fmla="*/ 10000 h 10000"/>
              <a:gd name="connsiteX9" fmla="*/ 8736 w 9914"/>
              <a:gd name="connsiteY9" fmla="*/ 10000 h 10000"/>
              <a:gd name="connsiteX10" fmla="*/ 8736 w 9914"/>
              <a:gd name="connsiteY10" fmla="*/ 6667 h 10000"/>
              <a:gd name="connsiteX11" fmla="*/ 9906 w 9914"/>
              <a:gd name="connsiteY11" fmla="*/ 6667 h 10000"/>
              <a:gd name="connsiteX12" fmla="*/ 9906 w 9914"/>
              <a:gd name="connsiteY12" fmla="*/ 3275 h 10000"/>
              <a:gd name="connsiteX0" fmla="*/ 9992 w 9992"/>
              <a:gd name="connsiteY0" fmla="*/ 3275 h 10000"/>
              <a:gd name="connsiteX1" fmla="*/ 8812 w 9992"/>
              <a:gd name="connsiteY1" fmla="*/ 3333 h 10000"/>
              <a:gd name="connsiteX2" fmla="*/ 8812 w 9992"/>
              <a:gd name="connsiteY2" fmla="*/ 0 h 10000"/>
              <a:gd name="connsiteX3" fmla="*/ 8586 w 9992"/>
              <a:gd name="connsiteY3" fmla="*/ 0 h 10000"/>
              <a:gd name="connsiteX4" fmla="*/ 8586 w 9992"/>
              <a:gd name="connsiteY4" fmla="*/ 3333 h 10000"/>
              <a:gd name="connsiteX5" fmla="*/ 0 w 9992"/>
              <a:gd name="connsiteY5" fmla="*/ 3333 h 10000"/>
              <a:gd name="connsiteX6" fmla="*/ 0 w 9992"/>
              <a:gd name="connsiteY6" fmla="*/ 6667 h 10000"/>
              <a:gd name="connsiteX7" fmla="*/ 8586 w 9992"/>
              <a:gd name="connsiteY7" fmla="*/ 6667 h 10000"/>
              <a:gd name="connsiteX8" fmla="*/ 8586 w 9992"/>
              <a:gd name="connsiteY8" fmla="*/ 10000 h 10000"/>
              <a:gd name="connsiteX9" fmla="*/ 8812 w 9992"/>
              <a:gd name="connsiteY9" fmla="*/ 10000 h 10000"/>
              <a:gd name="connsiteX10" fmla="*/ 8812 w 9992"/>
              <a:gd name="connsiteY10" fmla="*/ 6667 h 10000"/>
              <a:gd name="connsiteX11" fmla="*/ 9992 w 9992"/>
              <a:gd name="connsiteY11" fmla="*/ 6667 h 10000"/>
              <a:gd name="connsiteX12" fmla="*/ 9992 w 9992"/>
              <a:gd name="connsiteY12" fmla="*/ 3275 h 10000"/>
              <a:gd name="connsiteX0" fmla="*/ 10000 w 10000"/>
              <a:gd name="connsiteY0" fmla="*/ 3275 h 10000"/>
              <a:gd name="connsiteX1" fmla="*/ 8819 w 10000"/>
              <a:gd name="connsiteY1" fmla="*/ 3333 h 10000"/>
              <a:gd name="connsiteX2" fmla="*/ 8819 w 10000"/>
              <a:gd name="connsiteY2" fmla="*/ 0 h 10000"/>
              <a:gd name="connsiteX3" fmla="*/ 8593 w 10000"/>
              <a:gd name="connsiteY3" fmla="*/ 0 h 10000"/>
              <a:gd name="connsiteX4" fmla="*/ 8593 w 10000"/>
              <a:gd name="connsiteY4" fmla="*/ 3333 h 10000"/>
              <a:gd name="connsiteX5" fmla="*/ 0 w 10000"/>
              <a:gd name="connsiteY5" fmla="*/ 3333 h 10000"/>
              <a:gd name="connsiteX6" fmla="*/ 0 w 10000"/>
              <a:gd name="connsiteY6" fmla="*/ 6667 h 10000"/>
              <a:gd name="connsiteX7" fmla="*/ 8593 w 10000"/>
              <a:gd name="connsiteY7" fmla="*/ 6667 h 10000"/>
              <a:gd name="connsiteX8" fmla="*/ 8593 w 10000"/>
              <a:gd name="connsiteY8" fmla="*/ 10000 h 10000"/>
              <a:gd name="connsiteX9" fmla="*/ 8819 w 10000"/>
              <a:gd name="connsiteY9" fmla="*/ 10000 h 10000"/>
              <a:gd name="connsiteX10" fmla="*/ 8819 w 10000"/>
              <a:gd name="connsiteY10" fmla="*/ 6667 h 10000"/>
              <a:gd name="connsiteX11" fmla="*/ 10000 w 10000"/>
              <a:gd name="connsiteY11" fmla="*/ 6667 h 10000"/>
              <a:gd name="connsiteX12" fmla="*/ 10000 w 10000"/>
              <a:gd name="connsiteY12" fmla="*/ 3275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0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0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299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9736 w 9736"/>
              <a:gd name="connsiteY0" fmla="*/ 3333 h 10000"/>
              <a:gd name="connsiteX1" fmla="*/ 8551 w 9736"/>
              <a:gd name="connsiteY1" fmla="*/ 3333 h 10000"/>
              <a:gd name="connsiteX2" fmla="*/ 8551 w 9736"/>
              <a:gd name="connsiteY2" fmla="*/ 0 h 10000"/>
              <a:gd name="connsiteX3" fmla="*/ 8325 w 9736"/>
              <a:gd name="connsiteY3" fmla="*/ 0 h 10000"/>
              <a:gd name="connsiteX4" fmla="*/ 8325 w 9736"/>
              <a:gd name="connsiteY4" fmla="*/ 3333 h 10000"/>
              <a:gd name="connsiteX5" fmla="*/ 31 w 9736"/>
              <a:gd name="connsiteY5" fmla="*/ 3333 h 10000"/>
              <a:gd name="connsiteX6" fmla="*/ 20 w 9736"/>
              <a:gd name="connsiteY6" fmla="*/ 6667 h 10000"/>
              <a:gd name="connsiteX7" fmla="*/ 8325 w 9736"/>
              <a:gd name="connsiteY7" fmla="*/ 6667 h 10000"/>
              <a:gd name="connsiteX8" fmla="*/ 8325 w 9736"/>
              <a:gd name="connsiteY8" fmla="*/ 10000 h 10000"/>
              <a:gd name="connsiteX9" fmla="*/ 8551 w 9736"/>
              <a:gd name="connsiteY9" fmla="*/ 10000 h 10000"/>
              <a:gd name="connsiteX10" fmla="*/ 8551 w 9736"/>
              <a:gd name="connsiteY10" fmla="*/ 6667 h 10000"/>
              <a:gd name="connsiteX11" fmla="*/ 9732 w 9736"/>
              <a:gd name="connsiteY11" fmla="*/ 6667 h 10000"/>
              <a:gd name="connsiteX12" fmla="*/ 9736 w 9736"/>
              <a:gd name="connsiteY12" fmla="*/ 3333 h 10000"/>
              <a:gd name="connsiteX0" fmla="*/ 10015 w 10015"/>
              <a:gd name="connsiteY0" fmla="*/ 3333 h 10000"/>
              <a:gd name="connsiteX1" fmla="*/ 8798 w 10015"/>
              <a:gd name="connsiteY1" fmla="*/ 3333 h 10000"/>
              <a:gd name="connsiteX2" fmla="*/ 8798 w 10015"/>
              <a:gd name="connsiteY2" fmla="*/ 0 h 10000"/>
              <a:gd name="connsiteX3" fmla="*/ 8566 w 10015"/>
              <a:gd name="connsiteY3" fmla="*/ 0 h 10000"/>
              <a:gd name="connsiteX4" fmla="*/ 8566 w 10015"/>
              <a:gd name="connsiteY4" fmla="*/ 3333 h 10000"/>
              <a:gd name="connsiteX5" fmla="*/ 47 w 10015"/>
              <a:gd name="connsiteY5" fmla="*/ 3333 h 10000"/>
              <a:gd name="connsiteX6" fmla="*/ 36 w 10015"/>
              <a:gd name="connsiteY6" fmla="*/ 6667 h 10000"/>
              <a:gd name="connsiteX7" fmla="*/ 8566 w 10015"/>
              <a:gd name="connsiteY7" fmla="*/ 6667 h 10000"/>
              <a:gd name="connsiteX8" fmla="*/ 8566 w 10015"/>
              <a:gd name="connsiteY8" fmla="*/ 10000 h 10000"/>
              <a:gd name="connsiteX9" fmla="*/ 8798 w 10015"/>
              <a:gd name="connsiteY9" fmla="*/ 10000 h 10000"/>
              <a:gd name="connsiteX10" fmla="*/ 8798 w 10015"/>
              <a:gd name="connsiteY10" fmla="*/ 6667 h 10000"/>
              <a:gd name="connsiteX11" fmla="*/ 10011 w 10015"/>
              <a:gd name="connsiteY11" fmla="*/ 6667 h 10000"/>
              <a:gd name="connsiteX12" fmla="*/ 10015 w 10015"/>
              <a:gd name="connsiteY12" fmla="*/ 3333 h 10000"/>
              <a:gd name="connsiteX0" fmla="*/ 9979 w 9979"/>
              <a:gd name="connsiteY0" fmla="*/ 3333 h 10000"/>
              <a:gd name="connsiteX1" fmla="*/ 8762 w 9979"/>
              <a:gd name="connsiteY1" fmla="*/ 3333 h 10000"/>
              <a:gd name="connsiteX2" fmla="*/ 8762 w 9979"/>
              <a:gd name="connsiteY2" fmla="*/ 0 h 10000"/>
              <a:gd name="connsiteX3" fmla="*/ 8530 w 9979"/>
              <a:gd name="connsiteY3" fmla="*/ 0 h 10000"/>
              <a:gd name="connsiteX4" fmla="*/ 8530 w 9979"/>
              <a:gd name="connsiteY4" fmla="*/ 3333 h 10000"/>
              <a:gd name="connsiteX5" fmla="*/ 11 w 9979"/>
              <a:gd name="connsiteY5" fmla="*/ 3333 h 10000"/>
              <a:gd name="connsiteX6" fmla="*/ 0 w 9979"/>
              <a:gd name="connsiteY6" fmla="*/ 6667 h 10000"/>
              <a:gd name="connsiteX7" fmla="*/ 8530 w 9979"/>
              <a:gd name="connsiteY7" fmla="*/ 6667 h 10000"/>
              <a:gd name="connsiteX8" fmla="*/ 8530 w 9979"/>
              <a:gd name="connsiteY8" fmla="*/ 10000 h 10000"/>
              <a:gd name="connsiteX9" fmla="*/ 8762 w 9979"/>
              <a:gd name="connsiteY9" fmla="*/ 10000 h 10000"/>
              <a:gd name="connsiteX10" fmla="*/ 8762 w 9979"/>
              <a:gd name="connsiteY10" fmla="*/ 6667 h 10000"/>
              <a:gd name="connsiteX11" fmla="*/ 9975 w 9979"/>
              <a:gd name="connsiteY11" fmla="*/ 6667 h 10000"/>
              <a:gd name="connsiteX12" fmla="*/ 9979 w 9979"/>
              <a:gd name="connsiteY12" fmla="*/ 3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79" h="10000">
                <a:moveTo>
                  <a:pt x="9979" y="3333"/>
                </a:moveTo>
                <a:lnTo>
                  <a:pt x="8762" y="3333"/>
                </a:lnTo>
                <a:lnTo>
                  <a:pt x="8762" y="0"/>
                </a:lnTo>
                <a:lnTo>
                  <a:pt x="8530" y="0"/>
                </a:lnTo>
                <a:lnTo>
                  <a:pt x="8530" y="3333"/>
                </a:lnTo>
                <a:lnTo>
                  <a:pt x="11" y="3333"/>
                </a:lnTo>
                <a:cubicBezTo>
                  <a:pt x="5" y="5000"/>
                  <a:pt x="5" y="5000"/>
                  <a:pt x="0" y="6667"/>
                </a:cubicBezTo>
                <a:lnTo>
                  <a:pt x="8530" y="6667"/>
                </a:lnTo>
                <a:lnTo>
                  <a:pt x="8530" y="10000"/>
                </a:lnTo>
                <a:lnTo>
                  <a:pt x="8762" y="10000"/>
                </a:lnTo>
                <a:lnTo>
                  <a:pt x="8762" y="6667"/>
                </a:lnTo>
                <a:lnTo>
                  <a:pt x="9975" y="6667"/>
                </a:lnTo>
                <a:cubicBezTo>
                  <a:pt x="9976" y="5556"/>
                  <a:pt x="9977" y="5000"/>
                  <a:pt x="9979" y="333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sp>
        <p:nvSpPr>
          <p:cNvPr id="14" name="Freeform 9"/>
          <p:cNvSpPr>
            <a:spLocks/>
          </p:cNvSpPr>
          <p:nvPr userDrawn="1"/>
        </p:nvSpPr>
        <p:spPr bwMode="auto">
          <a:xfrm>
            <a:off x="358777" y="5257810"/>
            <a:ext cx="541337" cy="541337"/>
          </a:xfrm>
          <a:custGeom>
            <a:avLst/>
            <a:gdLst>
              <a:gd name="T0" fmla="*/ 411 w 411"/>
              <a:gd name="T1" fmla="*/ 137 h 411"/>
              <a:gd name="T2" fmla="*/ 274 w 411"/>
              <a:gd name="T3" fmla="*/ 137 h 411"/>
              <a:gd name="T4" fmla="*/ 274 w 411"/>
              <a:gd name="T5" fmla="*/ 0 h 411"/>
              <a:gd name="T6" fmla="*/ 137 w 411"/>
              <a:gd name="T7" fmla="*/ 0 h 411"/>
              <a:gd name="T8" fmla="*/ 137 w 411"/>
              <a:gd name="T9" fmla="*/ 137 h 411"/>
              <a:gd name="T10" fmla="*/ 0 w 411"/>
              <a:gd name="T11" fmla="*/ 137 h 411"/>
              <a:gd name="T12" fmla="*/ 0 w 411"/>
              <a:gd name="T13" fmla="*/ 274 h 411"/>
              <a:gd name="T14" fmla="*/ 137 w 411"/>
              <a:gd name="T15" fmla="*/ 274 h 411"/>
              <a:gd name="T16" fmla="*/ 137 w 411"/>
              <a:gd name="T17" fmla="*/ 411 h 411"/>
              <a:gd name="T18" fmla="*/ 274 w 411"/>
              <a:gd name="T19" fmla="*/ 411 h 411"/>
              <a:gd name="T20" fmla="*/ 274 w 411"/>
              <a:gd name="T21" fmla="*/ 274 h 411"/>
              <a:gd name="T22" fmla="*/ 411 w 411"/>
              <a:gd name="T23" fmla="*/ 274 h 411"/>
              <a:gd name="T24" fmla="*/ 411 w 411"/>
              <a:gd name="T25" fmla="*/ 13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411">
                <a:moveTo>
                  <a:pt x="411" y="137"/>
                </a:moveTo>
                <a:lnTo>
                  <a:pt x="274" y="137"/>
                </a:lnTo>
                <a:lnTo>
                  <a:pt x="274" y="0"/>
                </a:lnTo>
                <a:lnTo>
                  <a:pt x="137" y="0"/>
                </a:lnTo>
                <a:lnTo>
                  <a:pt x="137" y="137"/>
                </a:lnTo>
                <a:lnTo>
                  <a:pt x="0" y="137"/>
                </a:lnTo>
                <a:lnTo>
                  <a:pt x="0" y="274"/>
                </a:lnTo>
                <a:lnTo>
                  <a:pt x="137" y="274"/>
                </a:lnTo>
                <a:lnTo>
                  <a:pt x="137" y="411"/>
                </a:lnTo>
                <a:lnTo>
                  <a:pt x="274" y="411"/>
                </a:lnTo>
                <a:lnTo>
                  <a:pt x="274" y="274"/>
                </a:lnTo>
                <a:lnTo>
                  <a:pt x="411" y="274"/>
                </a:lnTo>
                <a:lnTo>
                  <a:pt x="411" y="1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pic>
        <p:nvPicPr>
          <p:cNvPr id="7" name="Picture 6" descr="ausbil logo.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68629" y="6183539"/>
            <a:ext cx="1243584" cy="341376"/>
          </a:xfrm>
          <a:prstGeom prst="rect">
            <a:avLst/>
          </a:prstGeom>
        </p:spPr>
      </p:pic>
      <p:sp>
        <p:nvSpPr>
          <p:cNvPr id="11" name="Text Placeholder 17"/>
          <p:cNvSpPr>
            <a:spLocks noGrp="1"/>
          </p:cNvSpPr>
          <p:nvPr>
            <p:ph type="body" sz="quarter" idx="14" hasCustomPrompt="1"/>
          </p:nvPr>
        </p:nvSpPr>
        <p:spPr>
          <a:xfrm>
            <a:off x="900114" y="2735370"/>
            <a:ext cx="6448636" cy="682625"/>
          </a:xfrm>
        </p:spPr>
        <p:txBody>
          <a:bodyPr>
            <a:noAutofit/>
          </a:bodyPr>
          <a:lstStyle>
            <a:lvl1pPr marL="0" indent="0">
              <a:buNone/>
              <a:defRPr sz="1500" baseline="0"/>
            </a:lvl1pPr>
            <a:lvl2pPr marL="203597" indent="0">
              <a:buNone/>
              <a:defRPr sz="1500"/>
            </a:lvl2pPr>
            <a:lvl3pPr marL="401241" indent="0">
              <a:buNone/>
              <a:defRPr sz="1500"/>
            </a:lvl3pPr>
            <a:lvl4pPr marL="606028" indent="0">
              <a:buNone/>
              <a:defRPr sz="1500"/>
            </a:lvl4pPr>
            <a:lvl5pPr marL="809625" indent="0">
              <a:buNone/>
              <a:defRPr sz="1500"/>
            </a:lvl5pPr>
          </a:lstStyle>
          <a:p>
            <a:pPr lvl="0"/>
            <a:r>
              <a:rPr lang="en-US" dirty="0" smtClean="0"/>
              <a:t>Text on the cover</a:t>
            </a:r>
            <a:endParaRPr lang="en-AU" dirty="0"/>
          </a:p>
        </p:txBody>
      </p:sp>
    </p:spTree>
    <p:extLst>
      <p:ext uri="{BB962C8B-B14F-4D97-AF65-F5344CB8AC3E}">
        <p14:creationId xmlns:p14="http://schemas.microsoft.com/office/powerpoint/2010/main" val="2361824217"/>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vider">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5600" y="358712"/>
            <a:ext cx="8424672" cy="5254752"/>
          </a:xfrm>
          <a:prstGeom prst="rect">
            <a:avLst/>
          </a:prstGeom>
        </p:spPr>
      </p:pic>
      <p:sp>
        <p:nvSpPr>
          <p:cNvPr id="10" name="Freeform 9"/>
          <p:cNvSpPr>
            <a:spLocks/>
          </p:cNvSpPr>
          <p:nvPr userDrawn="1"/>
        </p:nvSpPr>
        <p:spPr bwMode="auto">
          <a:xfrm>
            <a:off x="358777" y="5257810"/>
            <a:ext cx="541337" cy="541337"/>
          </a:xfrm>
          <a:custGeom>
            <a:avLst/>
            <a:gdLst>
              <a:gd name="T0" fmla="*/ 411 w 411"/>
              <a:gd name="T1" fmla="*/ 137 h 411"/>
              <a:gd name="T2" fmla="*/ 274 w 411"/>
              <a:gd name="T3" fmla="*/ 137 h 411"/>
              <a:gd name="T4" fmla="*/ 274 w 411"/>
              <a:gd name="T5" fmla="*/ 0 h 411"/>
              <a:gd name="T6" fmla="*/ 137 w 411"/>
              <a:gd name="T7" fmla="*/ 0 h 411"/>
              <a:gd name="T8" fmla="*/ 137 w 411"/>
              <a:gd name="T9" fmla="*/ 137 h 411"/>
              <a:gd name="T10" fmla="*/ 0 w 411"/>
              <a:gd name="T11" fmla="*/ 137 h 411"/>
              <a:gd name="T12" fmla="*/ 0 w 411"/>
              <a:gd name="T13" fmla="*/ 274 h 411"/>
              <a:gd name="T14" fmla="*/ 137 w 411"/>
              <a:gd name="T15" fmla="*/ 274 h 411"/>
              <a:gd name="T16" fmla="*/ 137 w 411"/>
              <a:gd name="T17" fmla="*/ 411 h 411"/>
              <a:gd name="T18" fmla="*/ 274 w 411"/>
              <a:gd name="T19" fmla="*/ 411 h 411"/>
              <a:gd name="T20" fmla="*/ 274 w 411"/>
              <a:gd name="T21" fmla="*/ 274 h 411"/>
              <a:gd name="T22" fmla="*/ 411 w 411"/>
              <a:gd name="T23" fmla="*/ 274 h 411"/>
              <a:gd name="T24" fmla="*/ 411 w 411"/>
              <a:gd name="T25" fmla="*/ 137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411">
                <a:moveTo>
                  <a:pt x="411" y="137"/>
                </a:moveTo>
                <a:lnTo>
                  <a:pt x="274" y="137"/>
                </a:lnTo>
                <a:lnTo>
                  <a:pt x="274" y="0"/>
                </a:lnTo>
                <a:lnTo>
                  <a:pt x="137" y="0"/>
                </a:lnTo>
                <a:lnTo>
                  <a:pt x="137" y="137"/>
                </a:lnTo>
                <a:lnTo>
                  <a:pt x="0" y="137"/>
                </a:lnTo>
                <a:lnTo>
                  <a:pt x="0" y="274"/>
                </a:lnTo>
                <a:lnTo>
                  <a:pt x="137" y="274"/>
                </a:lnTo>
                <a:lnTo>
                  <a:pt x="137" y="411"/>
                </a:lnTo>
                <a:lnTo>
                  <a:pt x="274" y="411"/>
                </a:lnTo>
                <a:lnTo>
                  <a:pt x="274" y="274"/>
                </a:lnTo>
                <a:lnTo>
                  <a:pt x="411" y="274"/>
                </a:lnTo>
                <a:lnTo>
                  <a:pt x="411" y="137"/>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sp>
        <p:nvSpPr>
          <p:cNvPr id="12" name="Rectangle 11"/>
          <p:cNvSpPr/>
          <p:nvPr userDrawn="1"/>
        </p:nvSpPr>
        <p:spPr>
          <a:xfrm>
            <a:off x="734787" y="1079502"/>
            <a:ext cx="8055202" cy="242207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fontAlgn="auto">
              <a:spcBef>
                <a:spcPts val="0"/>
              </a:spcBef>
              <a:spcAft>
                <a:spcPts val="0"/>
              </a:spcAft>
              <a:buFontTx/>
              <a:buNone/>
            </a:pPr>
            <a:endParaRPr lang="en-US" sz="1350">
              <a:solidFill>
                <a:prstClr val="white"/>
              </a:solidFill>
            </a:endParaRPr>
          </a:p>
        </p:txBody>
      </p:sp>
      <p:sp>
        <p:nvSpPr>
          <p:cNvPr id="13" name="Title 1"/>
          <p:cNvSpPr>
            <a:spLocks noGrp="1"/>
          </p:cNvSpPr>
          <p:nvPr>
            <p:ph type="ctrTitle" hasCustomPrompt="1"/>
          </p:nvPr>
        </p:nvSpPr>
        <p:spPr>
          <a:xfrm>
            <a:off x="900113" y="1162164"/>
            <a:ext cx="7772400" cy="452993"/>
          </a:xfrm>
        </p:spPr>
        <p:txBody>
          <a:bodyPr anchor="t"/>
          <a:lstStyle>
            <a:lvl1pPr>
              <a:defRPr>
                <a:solidFill>
                  <a:schemeClr val="bg1"/>
                </a:solidFill>
              </a:defRPr>
            </a:lvl1pPr>
          </a:lstStyle>
          <a:p>
            <a:r>
              <a:rPr lang="en-AU" dirty="0" smtClean="0"/>
              <a:t>Title 1. Arial bold 28pt white</a:t>
            </a:r>
            <a:endParaRPr lang="en-US" dirty="0"/>
          </a:p>
        </p:txBody>
      </p:sp>
      <p:sp>
        <p:nvSpPr>
          <p:cNvPr id="14" name="Subtitle 2"/>
          <p:cNvSpPr>
            <a:spLocks noGrp="1"/>
          </p:cNvSpPr>
          <p:nvPr>
            <p:ph type="subTitle" idx="10" hasCustomPrompt="1"/>
          </p:nvPr>
        </p:nvSpPr>
        <p:spPr>
          <a:xfrm>
            <a:off x="900113" y="1562731"/>
            <a:ext cx="7774605" cy="616443"/>
          </a:xfrm>
        </p:spPr>
        <p:txBody>
          <a:bodyPr>
            <a:normAutofit/>
          </a:bodyPr>
          <a:lstStyle>
            <a:lvl1pPr marL="0" indent="0" algn="l">
              <a:buNone/>
              <a:defRPr sz="2100">
                <a:solidFill>
                  <a:schemeClr val="bg1"/>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AU" dirty="0" smtClean="0"/>
              <a:t>Subtitle 1. Arial regular 28pt white</a:t>
            </a:r>
            <a:endParaRPr lang="en-US" dirty="0"/>
          </a:p>
        </p:txBody>
      </p:sp>
      <p:sp>
        <p:nvSpPr>
          <p:cNvPr id="15" name="Text Placeholder 17"/>
          <p:cNvSpPr>
            <a:spLocks noGrp="1"/>
          </p:cNvSpPr>
          <p:nvPr>
            <p:ph type="body" sz="quarter" idx="14" hasCustomPrompt="1"/>
          </p:nvPr>
        </p:nvSpPr>
        <p:spPr>
          <a:xfrm>
            <a:off x="900113" y="2735370"/>
            <a:ext cx="6440649" cy="682625"/>
          </a:xfrm>
        </p:spPr>
        <p:txBody>
          <a:bodyPr>
            <a:noAutofit/>
          </a:bodyPr>
          <a:lstStyle>
            <a:lvl1pPr marL="0" indent="0">
              <a:buNone/>
              <a:defRPr sz="1500" baseline="0"/>
            </a:lvl1pPr>
            <a:lvl2pPr marL="203597" indent="0">
              <a:buNone/>
              <a:defRPr sz="1500"/>
            </a:lvl2pPr>
            <a:lvl3pPr marL="401241" indent="0">
              <a:buNone/>
              <a:defRPr sz="1500"/>
            </a:lvl3pPr>
            <a:lvl4pPr marL="606028" indent="0">
              <a:buNone/>
              <a:defRPr sz="1500"/>
            </a:lvl4pPr>
            <a:lvl5pPr marL="809625" indent="0">
              <a:buNone/>
              <a:defRPr sz="1500"/>
            </a:lvl5pPr>
          </a:lstStyle>
          <a:p>
            <a:pPr lvl="0"/>
            <a:r>
              <a:rPr lang="en-US" dirty="0" smtClean="0"/>
              <a:t>Text on the divider</a:t>
            </a:r>
            <a:endParaRPr lang="en-AU" dirty="0"/>
          </a:p>
        </p:txBody>
      </p:sp>
      <p:sp>
        <p:nvSpPr>
          <p:cNvPr id="11" name="Freeform 5"/>
          <p:cNvSpPr>
            <a:spLocks/>
          </p:cNvSpPr>
          <p:nvPr userDrawn="1"/>
        </p:nvSpPr>
        <p:spPr bwMode="auto">
          <a:xfrm>
            <a:off x="730644" y="3255696"/>
            <a:ext cx="8082000" cy="540000"/>
          </a:xfrm>
          <a:custGeom>
            <a:avLst/>
            <a:gdLst>
              <a:gd name="T0" fmla="*/ 5308 w 5308"/>
              <a:gd name="T1" fmla="*/ 121 h 363"/>
              <a:gd name="T2" fmla="*/ 4637 w 5308"/>
              <a:gd name="T3" fmla="*/ 121 h 363"/>
              <a:gd name="T4" fmla="*/ 4637 w 5308"/>
              <a:gd name="T5" fmla="*/ 0 h 363"/>
              <a:gd name="T6" fmla="*/ 4518 w 5308"/>
              <a:gd name="T7" fmla="*/ 0 h 363"/>
              <a:gd name="T8" fmla="*/ 4518 w 5308"/>
              <a:gd name="T9" fmla="*/ 121 h 363"/>
              <a:gd name="T10" fmla="*/ 0 w 5308"/>
              <a:gd name="T11" fmla="*/ 121 h 363"/>
              <a:gd name="T12" fmla="*/ 0 w 5308"/>
              <a:gd name="T13" fmla="*/ 242 h 363"/>
              <a:gd name="T14" fmla="*/ 4518 w 5308"/>
              <a:gd name="T15" fmla="*/ 242 h 363"/>
              <a:gd name="T16" fmla="*/ 4518 w 5308"/>
              <a:gd name="T17" fmla="*/ 363 h 363"/>
              <a:gd name="T18" fmla="*/ 4637 w 5308"/>
              <a:gd name="T19" fmla="*/ 363 h 363"/>
              <a:gd name="T20" fmla="*/ 4637 w 5308"/>
              <a:gd name="T21" fmla="*/ 242 h 363"/>
              <a:gd name="T22" fmla="*/ 5308 w 5308"/>
              <a:gd name="T23" fmla="*/ 242 h 363"/>
              <a:gd name="T24" fmla="*/ 5308 w 5308"/>
              <a:gd name="T25" fmla="*/ 121 h 363"/>
              <a:gd name="connsiteX0" fmla="*/ 9906 w 10000"/>
              <a:gd name="connsiteY0" fmla="*/ 3275 h 10000"/>
              <a:gd name="connsiteX1" fmla="*/ 8736 w 10000"/>
              <a:gd name="connsiteY1" fmla="*/ 3333 h 10000"/>
              <a:gd name="connsiteX2" fmla="*/ 8736 w 10000"/>
              <a:gd name="connsiteY2" fmla="*/ 0 h 10000"/>
              <a:gd name="connsiteX3" fmla="*/ 8512 w 10000"/>
              <a:gd name="connsiteY3" fmla="*/ 0 h 10000"/>
              <a:gd name="connsiteX4" fmla="*/ 8512 w 10000"/>
              <a:gd name="connsiteY4" fmla="*/ 3333 h 10000"/>
              <a:gd name="connsiteX5" fmla="*/ 0 w 10000"/>
              <a:gd name="connsiteY5" fmla="*/ 3333 h 10000"/>
              <a:gd name="connsiteX6" fmla="*/ 0 w 10000"/>
              <a:gd name="connsiteY6" fmla="*/ 6667 h 10000"/>
              <a:gd name="connsiteX7" fmla="*/ 8512 w 10000"/>
              <a:gd name="connsiteY7" fmla="*/ 6667 h 10000"/>
              <a:gd name="connsiteX8" fmla="*/ 8512 w 10000"/>
              <a:gd name="connsiteY8" fmla="*/ 10000 h 10000"/>
              <a:gd name="connsiteX9" fmla="*/ 8736 w 10000"/>
              <a:gd name="connsiteY9" fmla="*/ 10000 h 10000"/>
              <a:gd name="connsiteX10" fmla="*/ 8736 w 10000"/>
              <a:gd name="connsiteY10" fmla="*/ 6667 h 10000"/>
              <a:gd name="connsiteX11" fmla="*/ 10000 w 10000"/>
              <a:gd name="connsiteY11" fmla="*/ 6667 h 10000"/>
              <a:gd name="connsiteX12" fmla="*/ 9906 w 10000"/>
              <a:gd name="connsiteY12" fmla="*/ 3275 h 10000"/>
              <a:gd name="connsiteX0" fmla="*/ 9906 w 9914"/>
              <a:gd name="connsiteY0" fmla="*/ 3275 h 10000"/>
              <a:gd name="connsiteX1" fmla="*/ 8736 w 9914"/>
              <a:gd name="connsiteY1" fmla="*/ 3333 h 10000"/>
              <a:gd name="connsiteX2" fmla="*/ 8736 w 9914"/>
              <a:gd name="connsiteY2" fmla="*/ 0 h 10000"/>
              <a:gd name="connsiteX3" fmla="*/ 8512 w 9914"/>
              <a:gd name="connsiteY3" fmla="*/ 0 h 10000"/>
              <a:gd name="connsiteX4" fmla="*/ 8512 w 9914"/>
              <a:gd name="connsiteY4" fmla="*/ 3333 h 10000"/>
              <a:gd name="connsiteX5" fmla="*/ 0 w 9914"/>
              <a:gd name="connsiteY5" fmla="*/ 3333 h 10000"/>
              <a:gd name="connsiteX6" fmla="*/ 0 w 9914"/>
              <a:gd name="connsiteY6" fmla="*/ 6667 h 10000"/>
              <a:gd name="connsiteX7" fmla="*/ 8512 w 9914"/>
              <a:gd name="connsiteY7" fmla="*/ 6667 h 10000"/>
              <a:gd name="connsiteX8" fmla="*/ 8512 w 9914"/>
              <a:gd name="connsiteY8" fmla="*/ 10000 h 10000"/>
              <a:gd name="connsiteX9" fmla="*/ 8736 w 9914"/>
              <a:gd name="connsiteY9" fmla="*/ 10000 h 10000"/>
              <a:gd name="connsiteX10" fmla="*/ 8736 w 9914"/>
              <a:gd name="connsiteY10" fmla="*/ 6667 h 10000"/>
              <a:gd name="connsiteX11" fmla="*/ 9906 w 9914"/>
              <a:gd name="connsiteY11" fmla="*/ 6667 h 10000"/>
              <a:gd name="connsiteX12" fmla="*/ 9906 w 9914"/>
              <a:gd name="connsiteY12" fmla="*/ 3275 h 10000"/>
              <a:gd name="connsiteX0" fmla="*/ 9992 w 9992"/>
              <a:gd name="connsiteY0" fmla="*/ 3275 h 10000"/>
              <a:gd name="connsiteX1" fmla="*/ 8812 w 9992"/>
              <a:gd name="connsiteY1" fmla="*/ 3333 h 10000"/>
              <a:gd name="connsiteX2" fmla="*/ 8812 w 9992"/>
              <a:gd name="connsiteY2" fmla="*/ 0 h 10000"/>
              <a:gd name="connsiteX3" fmla="*/ 8586 w 9992"/>
              <a:gd name="connsiteY3" fmla="*/ 0 h 10000"/>
              <a:gd name="connsiteX4" fmla="*/ 8586 w 9992"/>
              <a:gd name="connsiteY4" fmla="*/ 3333 h 10000"/>
              <a:gd name="connsiteX5" fmla="*/ 0 w 9992"/>
              <a:gd name="connsiteY5" fmla="*/ 3333 h 10000"/>
              <a:gd name="connsiteX6" fmla="*/ 0 w 9992"/>
              <a:gd name="connsiteY6" fmla="*/ 6667 h 10000"/>
              <a:gd name="connsiteX7" fmla="*/ 8586 w 9992"/>
              <a:gd name="connsiteY7" fmla="*/ 6667 h 10000"/>
              <a:gd name="connsiteX8" fmla="*/ 8586 w 9992"/>
              <a:gd name="connsiteY8" fmla="*/ 10000 h 10000"/>
              <a:gd name="connsiteX9" fmla="*/ 8812 w 9992"/>
              <a:gd name="connsiteY9" fmla="*/ 10000 h 10000"/>
              <a:gd name="connsiteX10" fmla="*/ 8812 w 9992"/>
              <a:gd name="connsiteY10" fmla="*/ 6667 h 10000"/>
              <a:gd name="connsiteX11" fmla="*/ 9992 w 9992"/>
              <a:gd name="connsiteY11" fmla="*/ 6667 h 10000"/>
              <a:gd name="connsiteX12" fmla="*/ 9992 w 9992"/>
              <a:gd name="connsiteY12" fmla="*/ 3275 h 10000"/>
              <a:gd name="connsiteX0" fmla="*/ 10000 w 10000"/>
              <a:gd name="connsiteY0" fmla="*/ 3275 h 10000"/>
              <a:gd name="connsiteX1" fmla="*/ 8819 w 10000"/>
              <a:gd name="connsiteY1" fmla="*/ 3333 h 10000"/>
              <a:gd name="connsiteX2" fmla="*/ 8819 w 10000"/>
              <a:gd name="connsiteY2" fmla="*/ 0 h 10000"/>
              <a:gd name="connsiteX3" fmla="*/ 8593 w 10000"/>
              <a:gd name="connsiteY3" fmla="*/ 0 h 10000"/>
              <a:gd name="connsiteX4" fmla="*/ 8593 w 10000"/>
              <a:gd name="connsiteY4" fmla="*/ 3333 h 10000"/>
              <a:gd name="connsiteX5" fmla="*/ 0 w 10000"/>
              <a:gd name="connsiteY5" fmla="*/ 3333 h 10000"/>
              <a:gd name="connsiteX6" fmla="*/ 0 w 10000"/>
              <a:gd name="connsiteY6" fmla="*/ 6667 h 10000"/>
              <a:gd name="connsiteX7" fmla="*/ 8593 w 10000"/>
              <a:gd name="connsiteY7" fmla="*/ 6667 h 10000"/>
              <a:gd name="connsiteX8" fmla="*/ 8593 w 10000"/>
              <a:gd name="connsiteY8" fmla="*/ 10000 h 10000"/>
              <a:gd name="connsiteX9" fmla="*/ 8819 w 10000"/>
              <a:gd name="connsiteY9" fmla="*/ 10000 h 10000"/>
              <a:gd name="connsiteX10" fmla="*/ 8819 w 10000"/>
              <a:gd name="connsiteY10" fmla="*/ 6667 h 10000"/>
              <a:gd name="connsiteX11" fmla="*/ 10000 w 10000"/>
              <a:gd name="connsiteY11" fmla="*/ 6667 h 10000"/>
              <a:gd name="connsiteX12" fmla="*/ 10000 w 10000"/>
              <a:gd name="connsiteY12" fmla="*/ 3275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0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0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10004 w 10004"/>
              <a:gd name="connsiteY0" fmla="*/ 3333 h 10000"/>
              <a:gd name="connsiteX1" fmla="*/ 8819 w 10004"/>
              <a:gd name="connsiteY1" fmla="*/ 3333 h 10000"/>
              <a:gd name="connsiteX2" fmla="*/ 8819 w 10004"/>
              <a:gd name="connsiteY2" fmla="*/ 0 h 10000"/>
              <a:gd name="connsiteX3" fmla="*/ 8593 w 10004"/>
              <a:gd name="connsiteY3" fmla="*/ 0 h 10000"/>
              <a:gd name="connsiteX4" fmla="*/ 8593 w 10004"/>
              <a:gd name="connsiteY4" fmla="*/ 3333 h 10000"/>
              <a:gd name="connsiteX5" fmla="*/ 299 w 10004"/>
              <a:gd name="connsiteY5" fmla="*/ 3333 h 10000"/>
              <a:gd name="connsiteX6" fmla="*/ 0 w 10004"/>
              <a:gd name="connsiteY6" fmla="*/ 6667 h 10000"/>
              <a:gd name="connsiteX7" fmla="*/ 8593 w 10004"/>
              <a:gd name="connsiteY7" fmla="*/ 6667 h 10000"/>
              <a:gd name="connsiteX8" fmla="*/ 8593 w 10004"/>
              <a:gd name="connsiteY8" fmla="*/ 10000 h 10000"/>
              <a:gd name="connsiteX9" fmla="*/ 8819 w 10004"/>
              <a:gd name="connsiteY9" fmla="*/ 10000 h 10000"/>
              <a:gd name="connsiteX10" fmla="*/ 8819 w 10004"/>
              <a:gd name="connsiteY10" fmla="*/ 6667 h 10000"/>
              <a:gd name="connsiteX11" fmla="*/ 10000 w 10004"/>
              <a:gd name="connsiteY11" fmla="*/ 6667 h 10000"/>
              <a:gd name="connsiteX12" fmla="*/ 10004 w 10004"/>
              <a:gd name="connsiteY12" fmla="*/ 3333 h 10000"/>
              <a:gd name="connsiteX0" fmla="*/ 9736 w 9736"/>
              <a:gd name="connsiteY0" fmla="*/ 3333 h 10000"/>
              <a:gd name="connsiteX1" fmla="*/ 8551 w 9736"/>
              <a:gd name="connsiteY1" fmla="*/ 3333 h 10000"/>
              <a:gd name="connsiteX2" fmla="*/ 8551 w 9736"/>
              <a:gd name="connsiteY2" fmla="*/ 0 h 10000"/>
              <a:gd name="connsiteX3" fmla="*/ 8325 w 9736"/>
              <a:gd name="connsiteY3" fmla="*/ 0 h 10000"/>
              <a:gd name="connsiteX4" fmla="*/ 8325 w 9736"/>
              <a:gd name="connsiteY4" fmla="*/ 3333 h 10000"/>
              <a:gd name="connsiteX5" fmla="*/ 31 w 9736"/>
              <a:gd name="connsiteY5" fmla="*/ 3333 h 10000"/>
              <a:gd name="connsiteX6" fmla="*/ 20 w 9736"/>
              <a:gd name="connsiteY6" fmla="*/ 6667 h 10000"/>
              <a:gd name="connsiteX7" fmla="*/ 8325 w 9736"/>
              <a:gd name="connsiteY7" fmla="*/ 6667 h 10000"/>
              <a:gd name="connsiteX8" fmla="*/ 8325 w 9736"/>
              <a:gd name="connsiteY8" fmla="*/ 10000 h 10000"/>
              <a:gd name="connsiteX9" fmla="*/ 8551 w 9736"/>
              <a:gd name="connsiteY9" fmla="*/ 10000 h 10000"/>
              <a:gd name="connsiteX10" fmla="*/ 8551 w 9736"/>
              <a:gd name="connsiteY10" fmla="*/ 6667 h 10000"/>
              <a:gd name="connsiteX11" fmla="*/ 9732 w 9736"/>
              <a:gd name="connsiteY11" fmla="*/ 6667 h 10000"/>
              <a:gd name="connsiteX12" fmla="*/ 9736 w 9736"/>
              <a:gd name="connsiteY12" fmla="*/ 3333 h 10000"/>
              <a:gd name="connsiteX0" fmla="*/ 10015 w 10015"/>
              <a:gd name="connsiteY0" fmla="*/ 3333 h 10000"/>
              <a:gd name="connsiteX1" fmla="*/ 8798 w 10015"/>
              <a:gd name="connsiteY1" fmla="*/ 3333 h 10000"/>
              <a:gd name="connsiteX2" fmla="*/ 8798 w 10015"/>
              <a:gd name="connsiteY2" fmla="*/ 0 h 10000"/>
              <a:gd name="connsiteX3" fmla="*/ 8566 w 10015"/>
              <a:gd name="connsiteY3" fmla="*/ 0 h 10000"/>
              <a:gd name="connsiteX4" fmla="*/ 8566 w 10015"/>
              <a:gd name="connsiteY4" fmla="*/ 3333 h 10000"/>
              <a:gd name="connsiteX5" fmla="*/ 47 w 10015"/>
              <a:gd name="connsiteY5" fmla="*/ 3333 h 10000"/>
              <a:gd name="connsiteX6" fmla="*/ 36 w 10015"/>
              <a:gd name="connsiteY6" fmla="*/ 6667 h 10000"/>
              <a:gd name="connsiteX7" fmla="*/ 8566 w 10015"/>
              <a:gd name="connsiteY7" fmla="*/ 6667 h 10000"/>
              <a:gd name="connsiteX8" fmla="*/ 8566 w 10015"/>
              <a:gd name="connsiteY8" fmla="*/ 10000 h 10000"/>
              <a:gd name="connsiteX9" fmla="*/ 8798 w 10015"/>
              <a:gd name="connsiteY9" fmla="*/ 10000 h 10000"/>
              <a:gd name="connsiteX10" fmla="*/ 8798 w 10015"/>
              <a:gd name="connsiteY10" fmla="*/ 6667 h 10000"/>
              <a:gd name="connsiteX11" fmla="*/ 10011 w 10015"/>
              <a:gd name="connsiteY11" fmla="*/ 6667 h 10000"/>
              <a:gd name="connsiteX12" fmla="*/ 10015 w 10015"/>
              <a:gd name="connsiteY12" fmla="*/ 3333 h 10000"/>
              <a:gd name="connsiteX0" fmla="*/ 9979 w 9979"/>
              <a:gd name="connsiteY0" fmla="*/ 3333 h 10000"/>
              <a:gd name="connsiteX1" fmla="*/ 8762 w 9979"/>
              <a:gd name="connsiteY1" fmla="*/ 3333 h 10000"/>
              <a:gd name="connsiteX2" fmla="*/ 8762 w 9979"/>
              <a:gd name="connsiteY2" fmla="*/ 0 h 10000"/>
              <a:gd name="connsiteX3" fmla="*/ 8530 w 9979"/>
              <a:gd name="connsiteY3" fmla="*/ 0 h 10000"/>
              <a:gd name="connsiteX4" fmla="*/ 8530 w 9979"/>
              <a:gd name="connsiteY4" fmla="*/ 3333 h 10000"/>
              <a:gd name="connsiteX5" fmla="*/ 11 w 9979"/>
              <a:gd name="connsiteY5" fmla="*/ 3333 h 10000"/>
              <a:gd name="connsiteX6" fmla="*/ 0 w 9979"/>
              <a:gd name="connsiteY6" fmla="*/ 6667 h 10000"/>
              <a:gd name="connsiteX7" fmla="*/ 8530 w 9979"/>
              <a:gd name="connsiteY7" fmla="*/ 6667 h 10000"/>
              <a:gd name="connsiteX8" fmla="*/ 8530 w 9979"/>
              <a:gd name="connsiteY8" fmla="*/ 10000 h 10000"/>
              <a:gd name="connsiteX9" fmla="*/ 8762 w 9979"/>
              <a:gd name="connsiteY9" fmla="*/ 10000 h 10000"/>
              <a:gd name="connsiteX10" fmla="*/ 8762 w 9979"/>
              <a:gd name="connsiteY10" fmla="*/ 6667 h 10000"/>
              <a:gd name="connsiteX11" fmla="*/ 9975 w 9979"/>
              <a:gd name="connsiteY11" fmla="*/ 6667 h 10000"/>
              <a:gd name="connsiteX12" fmla="*/ 9979 w 9979"/>
              <a:gd name="connsiteY12" fmla="*/ 3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79" h="10000">
                <a:moveTo>
                  <a:pt x="9979" y="3333"/>
                </a:moveTo>
                <a:lnTo>
                  <a:pt x="8762" y="3333"/>
                </a:lnTo>
                <a:lnTo>
                  <a:pt x="8762" y="0"/>
                </a:lnTo>
                <a:lnTo>
                  <a:pt x="8530" y="0"/>
                </a:lnTo>
                <a:lnTo>
                  <a:pt x="8530" y="3333"/>
                </a:lnTo>
                <a:lnTo>
                  <a:pt x="11" y="3333"/>
                </a:lnTo>
                <a:cubicBezTo>
                  <a:pt x="5" y="5000"/>
                  <a:pt x="5" y="5000"/>
                  <a:pt x="0" y="6667"/>
                </a:cubicBezTo>
                <a:lnTo>
                  <a:pt x="8530" y="6667"/>
                </a:lnTo>
                <a:lnTo>
                  <a:pt x="8530" y="10000"/>
                </a:lnTo>
                <a:lnTo>
                  <a:pt x="8762" y="10000"/>
                </a:lnTo>
                <a:lnTo>
                  <a:pt x="8762" y="6667"/>
                </a:lnTo>
                <a:lnTo>
                  <a:pt x="9975" y="6667"/>
                </a:lnTo>
                <a:cubicBezTo>
                  <a:pt x="9976" y="5556"/>
                  <a:pt x="9977" y="5000"/>
                  <a:pt x="9979" y="3333"/>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spTree>
    <p:extLst>
      <p:ext uri="{BB962C8B-B14F-4D97-AF65-F5344CB8AC3E}">
        <p14:creationId xmlns:p14="http://schemas.microsoft.com/office/powerpoint/2010/main" val="36009799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014" y="804492"/>
            <a:ext cx="8435975" cy="896123"/>
          </a:xfrm>
        </p:spPr>
        <p:txBody>
          <a:bodyPr anchor="t"/>
          <a:lstStyle>
            <a:lvl1pPr>
              <a:defRPr baseline="0">
                <a:solidFill>
                  <a:schemeClr val="accent1"/>
                </a:solidFill>
              </a:defRPr>
            </a:lvl1pPr>
          </a:lstStyle>
          <a:p>
            <a:r>
              <a:rPr lang="en-AU" dirty="0" smtClean="0"/>
              <a:t>Title 2. Arial bold 28pt blue</a:t>
            </a:r>
            <a:br>
              <a:rPr lang="en-AU" dirty="0" smtClean="0"/>
            </a:br>
            <a:r>
              <a:rPr lang="en-AU" dirty="0" smtClean="0"/>
              <a:t>Subtitle 2. Arial regular 28pt blue</a:t>
            </a:r>
            <a:endParaRPr lang="en-US" dirty="0"/>
          </a:p>
        </p:txBody>
      </p:sp>
      <p:sp>
        <p:nvSpPr>
          <p:cNvPr id="3" name="Content Placeholder 2"/>
          <p:cNvSpPr>
            <a:spLocks noGrp="1"/>
          </p:cNvSpPr>
          <p:nvPr>
            <p:ph idx="1"/>
          </p:nvPr>
        </p:nvSpPr>
        <p:spPr>
          <a:xfrm>
            <a:off x="363601" y="1856157"/>
            <a:ext cx="8435975" cy="421947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Slide Number Placeholder 9"/>
          <p:cNvSpPr>
            <a:spLocks noGrp="1"/>
          </p:cNvSpPr>
          <p:nvPr>
            <p:ph type="sldNum" sz="quarter" idx="12"/>
          </p:nvPr>
        </p:nvSpPr>
        <p:spPr>
          <a:xfrm>
            <a:off x="6602884" y="6419849"/>
            <a:ext cx="2187104" cy="229507"/>
          </a:xfrm>
        </p:spPr>
        <p:txBody>
          <a:bodyPr/>
          <a:lstStyle/>
          <a:p>
            <a:fld id="{BD347933-D2C3-1C46-8675-4693E6CA88DD}" type="slidenum">
              <a:rPr>
                <a:solidFill>
                  <a:prstClr val="black"/>
                </a:solidFill>
              </a:rPr>
              <a:pPr/>
              <a:t>‹#›</a:t>
            </a:fld>
            <a:endParaRPr lang="en-US" dirty="0">
              <a:solidFill>
                <a:prstClr val="black"/>
              </a:solidFill>
            </a:endParaRPr>
          </a:p>
        </p:txBody>
      </p:sp>
      <p:sp>
        <p:nvSpPr>
          <p:cNvPr id="5" name="Freeform 5"/>
          <p:cNvSpPr>
            <a:spLocks/>
          </p:cNvSpPr>
          <p:nvPr userDrawn="1"/>
        </p:nvSpPr>
        <p:spPr bwMode="auto">
          <a:xfrm>
            <a:off x="354786" y="355549"/>
            <a:ext cx="8439577" cy="546567"/>
          </a:xfrm>
          <a:custGeom>
            <a:avLst/>
            <a:gdLst>
              <a:gd name="T0" fmla="*/ 5308 w 5308"/>
              <a:gd name="T1" fmla="*/ 121 h 363"/>
              <a:gd name="T2" fmla="*/ 4637 w 5308"/>
              <a:gd name="T3" fmla="*/ 121 h 363"/>
              <a:gd name="T4" fmla="*/ 4637 w 5308"/>
              <a:gd name="T5" fmla="*/ 0 h 363"/>
              <a:gd name="T6" fmla="*/ 4518 w 5308"/>
              <a:gd name="T7" fmla="*/ 0 h 363"/>
              <a:gd name="T8" fmla="*/ 4518 w 5308"/>
              <a:gd name="T9" fmla="*/ 121 h 363"/>
              <a:gd name="T10" fmla="*/ 0 w 5308"/>
              <a:gd name="T11" fmla="*/ 121 h 363"/>
              <a:gd name="T12" fmla="*/ 0 w 5308"/>
              <a:gd name="T13" fmla="*/ 242 h 363"/>
              <a:gd name="T14" fmla="*/ 4518 w 5308"/>
              <a:gd name="T15" fmla="*/ 242 h 363"/>
              <a:gd name="T16" fmla="*/ 4518 w 5308"/>
              <a:gd name="T17" fmla="*/ 363 h 363"/>
              <a:gd name="T18" fmla="*/ 4637 w 5308"/>
              <a:gd name="T19" fmla="*/ 363 h 363"/>
              <a:gd name="T20" fmla="*/ 4637 w 5308"/>
              <a:gd name="T21" fmla="*/ 242 h 363"/>
              <a:gd name="T22" fmla="*/ 5308 w 5308"/>
              <a:gd name="T23" fmla="*/ 242 h 363"/>
              <a:gd name="T24" fmla="*/ 5308 w 5308"/>
              <a:gd name="T25" fmla="*/ 121 h 363"/>
              <a:gd name="connsiteX0" fmla="*/ 9910 w 10000"/>
              <a:gd name="connsiteY0" fmla="*/ 3333 h 10000"/>
              <a:gd name="connsiteX1" fmla="*/ 8736 w 10000"/>
              <a:gd name="connsiteY1" fmla="*/ 3333 h 10000"/>
              <a:gd name="connsiteX2" fmla="*/ 8736 w 10000"/>
              <a:gd name="connsiteY2" fmla="*/ 0 h 10000"/>
              <a:gd name="connsiteX3" fmla="*/ 8512 w 10000"/>
              <a:gd name="connsiteY3" fmla="*/ 0 h 10000"/>
              <a:gd name="connsiteX4" fmla="*/ 8512 w 10000"/>
              <a:gd name="connsiteY4" fmla="*/ 3333 h 10000"/>
              <a:gd name="connsiteX5" fmla="*/ 0 w 10000"/>
              <a:gd name="connsiteY5" fmla="*/ 3333 h 10000"/>
              <a:gd name="connsiteX6" fmla="*/ 0 w 10000"/>
              <a:gd name="connsiteY6" fmla="*/ 6667 h 10000"/>
              <a:gd name="connsiteX7" fmla="*/ 8512 w 10000"/>
              <a:gd name="connsiteY7" fmla="*/ 6667 h 10000"/>
              <a:gd name="connsiteX8" fmla="*/ 8512 w 10000"/>
              <a:gd name="connsiteY8" fmla="*/ 10000 h 10000"/>
              <a:gd name="connsiteX9" fmla="*/ 8736 w 10000"/>
              <a:gd name="connsiteY9" fmla="*/ 10000 h 10000"/>
              <a:gd name="connsiteX10" fmla="*/ 8736 w 10000"/>
              <a:gd name="connsiteY10" fmla="*/ 6667 h 10000"/>
              <a:gd name="connsiteX11" fmla="*/ 10000 w 10000"/>
              <a:gd name="connsiteY11" fmla="*/ 6667 h 10000"/>
              <a:gd name="connsiteX12" fmla="*/ 9910 w 10000"/>
              <a:gd name="connsiteY12" fmla="*/ 3333 h 10000"/>
              <a:gd name="connsiteX0" fmla="*/ 9910 w 9918"/>
              <a:gd name="connsiteY0" fmla="*/ 3333 h 10000"/>
              <a:gd name="connsiteX1" fmla="*/ 8736 w 9918"/>
              <a:gd name="connsiteY1" fmla="*/ 3333 h 10000"/>
              <a:gd name="connsiteX2" fmla="*/ 8736 w 9918"/>
              <a:gd name="connsiteY2" fmla="*/ 0 h 10000"/>
              <a:gd name="connsiteX3" fmla="*/ 8512 w 9918"/>
              <a:gd name="connsiteY3" fmla="*/ 0 h 10000"/>
              <a:gd name="connsiteX4" fmla="*/ 8512 w 9918"/>
              <a:gd name="connsiteY4" fmla="*/ 3333 h 10000"/>
              <a:gd name="connsiteX5" fmla="*/ 0 w 9918"/>
              <a:gd name="connsiteY5" fmla="*/ 3333 h 10000"/>
              <a:gd name="connsiteX6" fmla="*/ 0 w 9918"/>
              <a:gd name="connsiteY6" fmla="*/ 6667 h 10000"/>
              <a:gd name="connsiteX7" fmla="*/ 8512 w 9918"/>
              <a:gd name="connsiteY7" fmla="*/ 6667 h 10000"/>
              <a:gd name="connsiteX8" fmla="*/ 8512 w 9918"/>
              <a:gd name="connsiteY8" fmla="*/ 10000 h 10000"/>
              <a:gd name="connsiteX9" fmla="*/ 8736 w 9918"/>
              <a:gd name="connsiteY9" fmla="*/ 10000 h 10000"/>
              <a:gd name="connsiteX10" fmla="*/ 8736 w 9918"/>
              <a:gd name="connsiteY10" fmla="*/ 6667 h 10000"/>
              <a:gd name="connsiteX11" fmla="*/ 9906 w 9918"/>
              <a:gd name="connsiteY11" fmla="*/ 6725 h 10000"/>
              <a:gd name="connsiteX12" fmla="*/ 9910 w 9918"/>
              <a:gd name="connsiteY12" fmla="*/ 3333 h 10000"/>
              <a:gd name="connsiteX0" fmla="*/ 9992 w 10004"/>
              <a:gd name="connsiteY0" fmla="*/ 3333 h 10000"/>
              <a:gd name="connsiteX1" fmla="*/ 8808 w 10004"/>
              <a:gd name="connsiteY1" fmla="*/ 3333 h 10000"/>
              <a:gd name="connsiteX2" fmla="*/ 8808 w 10004"/>
              <a:gd name="connsiteY2" fmla="*/ 0 h 10000"/>
              <a:gd name="connsiteX3" fmla="*/ 8582 w 10004"/>
              <a:gd name="connsiteY3" fmla="*/ 0 h 10000"/>
              <a:gd name="connsiteX4" fmla="*/ 8582 w 10004"/>
              <a:gd name="connsiteY4" fmla="*/ 3333 h 10000"/>
              <a:gd name="connsiteX5" fmla="*/ 0 w 10004"/>
              <a:gd name="connsiteY5" fmla="*/ 3333 h 10000"/>
              <a:gd name="connsiteX6" fmla="*/ 0 w 10004"/>
              <a:gd name="connsiteY6" fmla="*/ 6667 h 10000"/>
              <a:gd name="connsiteX7" fmla="*/ 8582 w 10004"/>
              <a:gd name="connsiteY7" fmla="*/ 6667 h 10000"/>
              <a:gd name="connsiteX8" fmla="*/ 8582 w 10004"/>
              <a:gd name="connsiteY8" fmla="*/ 10000 h 10000"/>
              <a:gd name="connsiteX9" fmla="*/ 8808 w 10004"/>
              <a:gd name="connsiteY9" fmla="*/ 10000 h 10000"/>
              <a:gd name="connsiteX10" fmla="*/ 8808 w 10004"/>
              <a:gd name="connsiteY10" fmla="*/ 6667 h 10000"/>
              <a:gd name="connsiteX11" fmla="*/ 9988 w 10004"/>
              <a:gd name="connsiteY11" fmla="*/ 6725 h 10000"/>
              <a:gd name="connsiteX12" fmla="*/ 9992 w 10004"/>
              <a:gd name="connsiteY12" fmla="*/ 3333 h 10000"/>
              <a:gd name="connsiteX0" fmla="*/ 9992 w 9992"/>
              <a:gd name="connsiteY0" fmla="*/ 3333 h 10000"/>
              <a:gd name="connsiteX1" fmla="*/ 8808 w 9992"/>
              <a:gd name="connsiteY1" fmla="*/ 3333 h 10000"/>
              <a:gd name="connsiteX2" fmla="*/ 8808 w 9992"/>
              <a:gd name="connsiteY2" fmla="*/ 0 h 10000"/>
              <a:gd name="connsiteX3" fmla="*/ 8582 w 9992"/>
              <a:gd name="connsiteY3" fmla="*/ 0 h 10000"/>
              <a:gd name="connsiteX4" fmla="*/ 8582 w 9992"/>
              <a:gd name="connsiteY4" fmla="*/ 3333 h 10000"/>
              <a:gd name="connsiteX5" fmla="*/ 0 w 9992"/>
              <a:gd name="connsiteY5" fmla="*/ 3333 h 10000"/>
              <a:gd name="connsiteX6" fmla="*/ 0 w 9992"/>
              <a:gd name="connsiteY6" fmla="*/ 6667 h 10000"/>
              <a:gd name="connsiteX7" fmla="*/ 8582 w 9992"/>
              <a:gd name="connsiteY7" fmla="*/ 6667 h 10000"/>
              <a:gd name="connsiteX8" fmla="*/ 8582 w 9992"/>
              <a:gd name="connsiteY8" fmla="*/ 10000 h 10000"/>
              <a:gd name="connsiteX9" fmla="*/ 8808 w 9992"/>
              <a:gd name="connsiteY9" fmla="*/ 10000 h 10000"/>
              <a:gd name="connsiteX10" fmla="*/ 8808 w 9992"/>
              <a:gd name="connsiteY10" fmla="*/ 6667 h 10000"/>
              <a:gd name="connsiteX11" fmla="*/ 9988 w 9992"/>
              <a:gd name="connsiteY11" fmla="*/ 6725 h 10000"/>
              <a:gd name="connsiteX12" fmla="*/ 9992 w 9992"/>
              <a:gd name="connsiteY12" fmla="*/ 3333 h 10000"/>
              <a:gd name="connsiteX0" fmla="*/ 10000 w 10000"/>
              <a:gd name="connsiteY0" fmla="*/ 3333 h 10000"/>
              <a:gd name="connsiteX1" fmla="*/ 8815 w 10000"/>
              <a:gd name="connsiteY1" fmla="*/ 3333 h 10000"/>
              <a:gd name="connsiteX2" fmla="*/ 8815 w 10000"/>
              <a:gd name="connsiteY2" fmla="*/ 0 h 10000"/>
              <a:gd name="connsiteX3" fmla="*/ 8589 w 10000"/>
              <a:gd name="connsiteY3" fmla="*/ 0 h 10000"/>
              <a:gd name="connsiteX4" fmla="*/ 8589 w 10000"/>
              <a:gd name="connsiteY4" fmla="*/ 3333 h 10000"/>
              <a:gd name="connsiteX5" fmla="*/ 313 w 10000"/>
              <a:gd name="connsiteY5" fmla="*/ 3333 h 10000"/>
              <a:gd name="connsiteX6" fmla="*/ 0 w 10000"/>
              <a:gd name="connsiteY6" fmla="*/ 6667 h 10000"/>
              <a:gd name="connsiteX7" fmla="*/ 8589 w 10000"/>
              <a:gd name="connsiteY7" fmla="*/ 6667 h 10000"/>
              <a:gd name="connsiteX8" fmla="*/ 8589 w 10000"/>
              <a:gd name="connsiteY8" fmla="*/ 10000 h 10000"/>
              <a:gd name="connsiteX9" fmla="*/ 8815 w 10000"/>
              <a:gd name="connsiteY9" fmla="*/ 10000 h 10000"/>
              <a:gd name="connsiteX10" fmla="*/ 8815 w 10000"/>
              <a:gd name="connsiteY10" fmla="*/ 6667 h 10000"/>
              <a:gd name="connsiteX11" fmla="*/ 9996 w 10000"/>
              <a:gd name="connsiteY11" fmla="*/ 6725 h 10000"/>
              <a:gd name="connsiteX12" fmla="*/ 10000 w 10000"/>
              <a:gd name="connsiteY12" fmla="*/ 3333 h 10000"/>
              <a:gd name="connsiteX0" fmla="*/ 9717 w 9717"/>
              <a:gd name="connsiteY0" fmla="*/ 3333 h 10000"/>
              <a:gd name="connsiteX1" fmla="*/ 8532 w 9717"/>
              <a:gd name="connsiteY1" fmla="*/ 3333 h 10000"/>
              <a:gd name="connsiteX2" fmla="*/ 8532 w 9717"/>
              <a:gd name="connsiteY2" fmla="*/ 0 h 10000"/>
              <a:gd name="connsiteX3" fmla="*/ 8306 w 9717"/>
              <a:gd name="connsiteY3" fmla="*/ 0 h 10000"/>
              <a:gd name="connsiteX4" fmla="*/ 8306 w 9717"/>
              <a:gd name="connsiteY4" fmla="*/ 3333 h 10000"/>
              <a:gd name="connsiteX5" fmla="*/ 30 w 9717"/>
              <a:gd name="connsiteY5" fmla="*/ 3333 h 10000"/>
              <a:gd name="connsiteX6" fmla="*/ 34 w 9717"/>
              <a:gd name="connsiteY6" fmla="*/ 6667 h 10000"/>
              <a:gd name="connsiteX7" fmla="*/ 8306 w 9717"/>
              <a:gd name="connsiteY7" fmla="*/ 6667 h 10000"/>
              <a:gd name="connsiteX8" fmla="*/ 8306 w 9717"/>
              <a:gd name="connsiteY8" fmla="*/ 10000 h 10000"/>
              <a:gd name="connsiteX9" fmla="*/ 8532 w 9717"/>
              <a:gd name="connsiteY9" fmla="*/ 10000 h 10000"/>
              <a:gd name="connsiteX10" fmla="*/ 8532 w 9717"/>
              <a:gd name="connsiteY10" fmla="*/ 6667 h 10000"/>
              <a:gd name="connsiteX11" fmla="*/ 9713 w 9717"/>
              <a:gd name="connsiteY11" fmla="*/ 6725 h 10000"/>
              <a:gd name="connsiteX12" fmla="*/ 9717 w 9717"/>
              <a:gd name="connsiteY12" fmla="*/ 3333 h 10000"/>
              <a:gd name="connsiteX0" fmla="*/ 10015 w 10015"/>
              <a:gd name="connsiteY0" fmla="*/ 3333 h 10000"/>
              <a:gd name="connsiteX1" fmla="*/ 8795 w 10015"/>
              <a:gd name="connsiteY1" fmla="*/ 3333 h 10000"/>
              <a:gd name="connsiteX2" fmla="*/ 8795 w 10015"/>
              <a:gd name="connsiteY2" fmla="*/ 0 h 10000"/>
              <a:gd name="connsiteX3" fmla="*/ 8563 w 10015"/>
              <a:gd name="connsiteY3" fmla="*/ 0 h 10000"/>
              <a:gd name="connsiteX4" fmla="*/ 8563 w 10015"/>
              <a:gd name="connsiteY4" fmla="*/ 3333 h 10000"/>
              <a:gd name="connsiteX5" fmla="*/ 46 w 10015"/>
              <a:gd name="connsiteY5" fmla="*/ 3333 h 10000"/>
              <a:gd name="connsiteX6" fmla="*/ 50 w 10015"/>
              <a:gd name="connsiteY6" fmla="*/ 6667 h 10000"/>
              <a:gd name="connsiteX7" fmla="*/ 8563 w 10015"/>
              <a:gd name="connsiteY7" fmla="*/ 6667 h 10000"/>
              <a:gd name="connsiteX8" fmla="*/ 8563 w 10015"/>
              <a:gd name="connsiteY8" fmla="*/ 10000 h 10000"/>
              <a:gd name="connsiteX9" fmla="*/ 8795 w 10015"/>
              <a:gd name="connsiteY9" fmla="*/ 10000 h 10000"/>
              <a:gd name="connsiteX10" fmla="*/ 8795 w 10015"/>
              <a:gd name="connsiteY10" fmla="*/ 6667 h 10000"/>
              <a:gd name="connsiteX11" fmla="*/ 10011 w 10015"/>
              <a:gd name="connsiteY11" fmla="*/ 6725 h 10000"/>
              <a:gd name="connsiteX12" fmla="*/ 10015 w 10015"/>
              <a:gd name="connsiteY12" fmla="*/ 3333 h 10000"/>
              <a:gd name="connsiteX0" fmla="*/ 9969 w 9969"/>
              <a:gd name="connsiteY0" fmla="*/ 3333 h 10000"/>
              <a:gd name="connsiteX1" fmla="*/ 8749 w 9969"/>
              <a:gd name="connsiteY1" fmla="*/ 3333 h 10000"/>
              <a:gd name="connsiteX2" fmla="*/ 8749 w 9969"/>
              <a:gd name="connsiteY2" fmla="*/ 0 h 10000"/>
              <a:gd name="connsiteX3" fmla="*/ 8517 w 9969"/>
              <a:gd name="connsiteY3" fmla="*/ 0 h 10000"/>
              <a:gd name="connsiteX4" fmla="*/ 8517 w 9969"/>
              <a:gd name="connsiteY4" fmla="*/ 3333 h 10000"/>
              <a:gd name="connsiteX5" fmla="*/ 0 w 9969"/>
              <a:gd name="connsiteY5" fmla="*/ 3333 h 10000"/>
              <a:gd name="connsiteX6" fmla="*/ 4 w 9969"/>
              <a:gd name="connsiteY6" fmla="*/ 6667 h 10000"/>
              <a:gd name="connsiteX7" fmla="*/ 8517 w 9969"/>
              <a:gd name="connsiteY7" fmla="*/ 6667 h 10000"/>
              <a:gd name="connsiteX8" fmla="*/ 8517 w 9969"/>
              <a:gd name="connsiteY8" fmla="*/ 10000 h 10000"/>
              <a:gd name="connsiteX9" fmla="*/ 8749 w 9969"/>
              <a:gd name="connsiteY9" fmla="*/ 10000 h 10000"/>
              <a:gd name="connsiteX10" fmla="*/ 8749 w 9969"/>
              <a:gd name="connsiteY10" fmla="*/ 6667 h 10000"/>
              <a:gd name="connsiteX11" fmla="*/ 9965 w 9969"/>
              <a:gd name="connsiteY11" fmla="*/ 6725 h 10000"/>
              <a:gd name="connsiteX12" fmla="*/ 9969 w 9969"/>
              <a:gd name="connsiteY12" fmla="*/ 3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69" h="10000">
                <a:moveTo>
                  <a:pt x="9969" y="3333"/>
                </a:moveTo>
                <a:lnTo>
                  <a:pt x="8749" y="3333"/>
                </a:lnTo>
                <a:lnTo>
                  <a:pt x="8749" y="0"/>
                </a:lnTo>
                <a:lnTo>
                  <a:pt x="8517" y="0"/>
                </a:lnTo>
                <a:lnTo>
                  <a:pt x="8517" y="3333"/>
                </a:lnTo>
                <a:lnTo>
                  <a:pt x="0" y="3333"/>
                </a:lnTo>
                <a:lnTo>
                  <a:pt x="4" y="6667"/>
                </a:lnTo>
                <a:lnTo>
                  <a:pt x="8517" y="6667"/>
                </a:lnTo>
                <a:lnTo>
                  <a:pt x="8517" y="10000"/>
                </a:lnTo>
                <a:lnTo>
                  <a:pt x="8749" y="10000"/>
                </a:lnTo>
                <a:lnTo>
                  <a:pt x="8749" y="6667"/>
                </a:lnTo>
                <a:lnTo>
                  <a:pt x="9965" y="6725"/>
                </a:lnTo>
                <a:cubicBezTo>
                  <a:pt x="9966" y="5594"/>
                  <a:pt x="9968" y="4464"/>
                  <a:pt x="9969" y="3333"/>
                </a:cubicBezTo>
                <a:close/>
              </a:path>
            </a:pathLst>
          </a:custGeom>
          <a:solidFill>
            <a:srgbClr val="0D9DDB"/>
          </a:solidFill>
          <a:ln>
            <a:noFill/>
          </a:ln>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cxnSp>
        <p:nvCxnSpPr>
          <p:cNvPr id="6" name="Straight Connector 5"/>
          <p:cNvCxnSpPr/>
          <p:nvPr userDrawn="1"/>
        </p:nvCxnSpPr>
        <p:spPr>
          <a:xfrm>
            <a:off x="354014" y="6410331"/>
            <a:ext cx="8435975" cy="0"/>
          </a:xfrm>
          <a:prstGeom prst="line">
            <a:avLst/>
          </a:prstGeom>
          <a:ln w="3810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9002164"/>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4014" y="343969"/>
            <a:ext cx="8435975" cy="4525963"/>
          </a:xfrm>
        </p:spPr>
        <p:txBody>
          <a:bodyPr>
            <a:normAutofit/>
          </a:bodyPr>
          <a:lstStyle>
            <a:lvl1pPr marL="0" indent="0">
              <a:buNone/>
              <a:defRPr sz="900"/>
            </a:lvl1pPr>
            <a:lvl2pPr marL="203597" indent="0">
              <a:buNone/>
              <a:defRPr sz="900"/>
            </a:lvl2pPr>
            <a:lvl3pPr marL="401241" indent="0">
              <a:buNone/>
              <a:defRPr sz="900"/>
            </a:lvl3pPr>
            <a:lvl4pPr marL="606028" indent="0">
              <a:buNone/>
              <a:defRPr sz="900"/>
            </a:lvl4pPr>
            <a:lvl5pPr marL="809625" indent="0">
              <a:buNone/>
              <a:defRPr sz="9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reeform 5"/>
          <p:cNvSpPr>
            <a:spLocks/>
          </p:cNvSpPr>
          <p:nvPr userDrawn="1"/>
        </p:nvSpPr>
        <p:spPr bwMode="auto">
          <a:xfrm rot="10800000">
            <a:off x="353351" y="5329201"/>
            <a:ext cx="8442652" cy="546567"/>
          </a:xfrm>
          <a:custGeom>
            <a:avLst/>
            <a:gdLst>
              <a:gd name="T0" fmla="*/ 5308 w 5308"/>
              <a:gd name="T1" fmla="*/ 121 h 363"/>
              <a:gd name="T2" fmla="*/ 4637 w 5308"/>
              <a:gd name="T3" fmla="*/ 121 h 363"/>
              <a:gd name="T4" fmla="*/ 4637 w 5308"/>
              <a:gd name="T5" fmla="*/ 0 h 363"/>
              <a:gd name="T6" fmla="*/ 4518 w 5308"/>
              <a:gd name="T7" fmla="*/ 0 h 363"/>
              <a:gd name="T8" fmla="*/ 4518 w 5308"/>
              <a:gd name="T9" fmla="*/ 121 h 363"/>
              <a:gd name="T10" fmla="*/ 0 w 5308"/>
              <a:gd name="T11" fmla="*/ 121 h 363"/>
              <a:gd name="T12" fmla="*/ 0 w 5308"/>
              <a:gd name="T13" fmla="*/ 242 h 363"/>
              <a:gd name="T14" fmla="*/ 4518 w 5308"/>
              <a:gd name="T15" fmla="*/ 242 h 363"/>
              <a:gd name="T16" fmla="*/ 4518 w 5308"/>
              <a:gd name="T17" fmla="*/ 363 h 363"/>
              <a:gd name="T18" fmla="*/ 4637 w 5308"/>
              <a:gd name="T19" fmla="*/ 363 h 363"/>
              <a:gd name="T20" fmla="*/ 4637 w 5308"/>
              <a:gd name="T21" fmla="*/ 242 h 363"/>
              <a:gd name="T22" fmla="*/ 5308 w 5308"/>
              <a:gd name="T23" fmla="*/ 242 h 363"/>
              <a:gd name="T24" fmla="*/ 5308 w 5308"/>
              <a:gd name="T25" fmla="*/ 121 h 363"/>
              <a:gd name="connsiteX0" fmla="*/ 10000 w 10000"/>
              <a:gd name="connsiteY0" fmla="*/ 3333 h 10000"/>
              <a:gd name="connsiteX1" fmla="*/ 8736 w 10000"/>
              <a:gd name="connsiteY1" fmla="*/ 3333 h 10000"/>
              <a:gd name="connsiteX2" fmla="*/ 8736 w 10000"/>
              <a:gd name="connsiteY2" fmla="*/ 0 h 10000"/>
              <a:gd name="connsiteX3" fmla="*/ 8512 w 10000"/>
              <a:gd name="connsiteY3" fmla="*/ 0 h 10000"/>
              <a:gd name="connsiteX4" fmla="*/ 8512 w 10000"/>
              <a:gd name="connsiteY4" fmla="*/ 3333 h 10000"/>
              <a:gd name="connsiteX5" fmla="*/ 0 w 10000"/>
              <a:gd name="connsiteY5" fmla="*/ 3333 h 10000"/>
              <a:gd name="connsiteX6" fmla="*/ 0 w 10000"/>
              <a:gd name="connsiteY6" fmla="*/ 6667 h 10000"/>
              <a:gd name="connsiteX7" fmla="*/ 8512 w 10000"/>
              <a:gd name="connsiteY7" fmla="*/ 6667 h 10000"/>
              <a:gd name="connsiteX8" fmla="*/ 8512 w 10000"/>
              <a:gd name="connsiteY8" fmla="*/ 10000 h 10000"/>
              <a:gd name="connsiteX9" fmla="*/ 8736 w 10000"/>
              <a:gd name="connsiteY9" fmla="*/ 10000 h 10000"/>
              <a:gd name="connsiteX10" fmla="*/ 8736 w 10000"/>
              <a:gd name="connsiteY10" fmla="*/ 6667 h 10000"/>
              <a:gd name="connsiteX11" fmla="*/ 9140 w 10000"/>
              <a:gd name="connsiteY11" fmla="*/ 6725 h 10000"/>
              <a:gd name="connsiteX12" fmla="*/ 10000 w 10000"/>
              <a:gd name="connsiteY12" fmla="*/ 3333 h 10000"/>
              <a:gd name="connsiteX0" fmla="*/ 9137 w 9140"/>
              <a:gd name="connsiteY0" fmla="*/ 3275 h 10000"/>
              <a:gd name="connsiteX1" fmla="*/ 8736 w 9140"/>
              <a:gd name="connsiteY1" fmla="*/ 3333 h 10000"/>
              <a:gd name="connsiteX2" fmla="*/ 8736 w 9140"/>
              <a:gd name="connsiteY2" fmla="*/ 0 h 10000"/>
              <a:gd name="connsiteX3" fmla="*/ 8512 w 9140"/>
              <a:gd name="connsiteY3" fmla="*/ 0 h 10000"/>
              <a:gd name="connsiteX4" fmla="*/ 8512 w 9140"/>
              <a:gd name="connsiteY4" fmla="*/ 3333 h 10000"/>
              <a:gd name="connsiteX5" fmla="*/ 0 w 9140"/>
              <a:gd name="connsiteY5" fmla="*/ 3333 h 10000"/>
              <a:gd name="connsiteX6" fmla="*/ 0 w 9140"/>
              <a:gd name="connsiteY6" fmla="*/ 6667 h 10000"/>
              <a:gd name="connsiteX7" fmla="*/ 8512 w 9140"/>
              <a:gd name="connsiteY7" fmla="*/ 6667 h 10000"/>
              <a:gd name="connsiteX8" fmla="*/ 8512 w 9140"/>
              <a:gd name="connsiteY8" fmla="*/ 10000 h 10000"/>
              <a:gd name="connsiteX9" fmla="*/ 8736 w 9140"/>
              <a:gd name="connsiteY9" fmla="*/ 10000 h 10000"/>
              <a:gd name="connsiteX10" fmla="*/ 8736 w 9140"/>
              <a:gd name="connsiteY10" fmla="*/ 6667 h 10000"/>
              <a:gd name="connsiteX11" fmla="*/ 9140 w 9140"/>
              <a:gd name="connsiteY11" fmla="*/ 6725 h 10000"/>
              <a:gd name="connsiteX12" fmla="*/ 9137 w 9140"/>
              <a:gd name="connsiteY12" fmla="*/ 3275 h 10000"/>
              <a:gd name="connsiteX0" fmla="*/ 9997 w 10067"/>
              <a:gd name="connsiteY0" fmla="*/ 3275 h 10000"/>
              <a:gd name="connsiteX1" fmla="*/ 9558 w 10067"/>
              <a:gd name="connsiteY1" fmla="*/ 3333 h 10000"/>
              <a:gd name="connsiteX2" fmla="*/ 9558 w 10067"/>
              <a:gd name="connsiteY2" fmla="*/ 0 h 10000"/>
              <a:gd name="connsiteX3" fmla="*/ 9313 w 10067"/>
              <a:gd name="connsiteY3" fmla="*/ 0 h 10000"/>
              <a:gd name="connsiteX4" fmla="*/ 9313 w 10067"/>
              <a:gd name="connsiteY4" fmla="*/ 3333 h 10000"/>
              <a:gd name="connsiteX5" fmla="*/ 0 w 10067"/>
              <a:gd name="connsiteY5" fmla="*/ 3333 h 10000"/>
              <a:gd name="connsiteX6" fmla="*/ 0 w 10067"/>
              <a:gd name="connsiteY6" fmla="*/ 6667 h 10000"/>
              <a:gd name="connsiteX7" fmla="*/ 9313 w 10067"/>
              <a:gd name="connsiteY7" fmla="*/ 6667 h 10000"/>
              <a:gd name="connsiteX8" fmla="*/ 9313 w 10067"/>
              <a:gd name="connsiteY8" fmla="*/ 10000 h 10000"/>
              <a:gd name="connsiteX9" fmla="*/ 9558 w 10067"/>
              <a:gd name="connsiteY9" fmla="*/ 10000 h 10000"/>
              <a:gd name="connsiteX10" fmla="*/ 9558 w 10067"/>
              <a:gd name="connsiteY10" fmla="*/ 6667 h 10000"/>
              <a:gd name="connsiteX11" fmla="*/ 10067 w 10067"/>
              <a:gd name="connsiteY11" fmla="*/ 6609 h 10000"/>
              <a:gd name="connsiteX12" fmla="*/ 9997 w 10067"/>
              <a:gd name="connsiteY12" fmla="*/ 3275 h 10000"/>
              <a:gd name="connsiteX0" fmla="*/ 9997 w 10004"/>
              <a:gd name="connsiteY0" fmla="*/ 3275 h 10000"/>
              <a:gd name="connsiteX1" fmla="*/ 9558 w 10004"/>
              <a:gd name="connsiteY1" fmla="*/ 3333 h 10000"/>
              <a:gd name="connsiteX2" fmla="*/ 9558 w 10004"/>
              <a:gd name="connsiteY2" fmla="*/ 0 h 10000"/>
              <a:gd name="connsiteX3" fmla="*/ 9313 w 10004"/>
              <a:gd name="connsiteY3" fmla="*/ 0 h 10000"/>
              <a:gd name="connsiteX4" fmla="*/ 9313 w 10004"/>
              <a:gd name="connsiteY4" fmla="*/ 3333 h 10000"/>
              <a:gd name="connsiteX5" fmla="*/ 0 w 10004"/>
              <a:gd name="connsiteY5" fmla="*/ 3333 h 10000"/>
              <a:gd name="connsiteX6" fmla="*/ 0 w 10004"/>
              <a:gd name="connsiteY6" fmla="*/ 6667 h 10000"/>
              <a:gd name="connsiteX7" fmla="*/ 9313 w 10004"/>
              <a:gd name="connsiteY7" fmla="*/ 6667 h 10000"/>
              <a:gd name="connsiteX8" fmla="*/ 9313 w 10004"/>
              <a:gd name="connsiteY8" fmla="*/ 10000 h 10000"/>
              <a:gd name="connsiteX9" fmla="*/ 9558 w 10004"/>
              <a:gd name="connsiteY9" fmla="*/ 10000 h 10000"/>
              <a:gd name="connsiteX10" fmla="*/ 9558 w 10004"/>
              <a:gd name="connsiteY10" fmla="*/ 6667 h 10000"/>
              <a:gd name="connsiteX11" fmla="*/ 10000 w 10004"/>
              <a:gd name="connsiteY11" fmla="*/ 6609 h 10000"/>
              <a:gd name="connsiteX12" fmla="*/ 9997 w 10004"/>
              <a:gd name="connsiteY12" fmla="*/ 3275 h 10000"/>
              <a:gd name="connsiteX0" fmla="*/ 9997 w 10007"/>
              <a:gd name="connsiteY0" fmla="*/ 3275 h 10000"/>
              <a:gd name="connsiteX1" fmla="*/ 9558 w 10007"/>
              <a:gd name="connsiteY1" fmla="*/ 3333 h 10000"/>
              <a:gd name="connsiteX2" fmla="*/ 9558 w 10007"/>
              <a:gd name="connsiteY2" fmla="*/ 0 h 10000"/>
              <a:gd name="connsiteX3" fmla="*/ 9313 w 10007"/>
              <a:gd name="connsiteY3" fmla="*/ 0 h 10000"/>
              <a:gd name="connsiteX4" fmla="*/ 9313 w 10007"/>
              <a:gd name="connsiteY4" fmla="*/ 3333 h 10000"/>
              <a:gd name="connsiteX5" fmla="*/ 0 w 10007"/>
              <a:gd name="connsiteY5" fmla="*/ 3333 h 10000"/>
              <a:gd name="connsiteX6" fmla="*/ 0 w 10007"/>
              <a:gd name="connsiteY6" fmla="*/ 6667 h 10000"/>
              <a:gd name="connsiteX7" fmla="*/ 9313 w 10007"/>
              <a:gd name="connsiteY7" fmla="*/ 6667 h 10000"/>
              <a:gd name="connsiteX8" fmla="*/ 9313 w 10007"/>
              <a:gd name="connsiteY8" fmla="*/ 10000 h 10000"/>
              <a:gd name="connsiteX9" fmla="*/ 9558 w 10007"/>
              <a:gd name="connsiteY9" fmla="*/ 10000 h 10000"/>
              <a:gd name="connsiteX10" fmla="*/ 9558 w 10007"/>
              <a:gd name="connsiteY10" fmla="*/ 6667 h 10000"/>
              <a:gd name="connsiteX11" fmla="*/ 10000 w 10007"/>
              <a:gd name="connsiteY11" fmla="*/ 6609 h 10000"/>
              <a:gd name="connsiteX12" fmla="*/ 9997 w 10007"/>
              <a:gd name="connsiteY12" fmla="*/ 3275 h 10000"/>
              <a:gd name="connsiteX0" fmla="*/ 9997 w 10000"/>
              <a:gd name="connsiteY0" fmla="*/ 3275 h 10000"/>
              <a:gd name="connsiteX1" fmla="*/ 9558 w 10000"/>
              <a:gd name="connsiteY1" fmla="*/ 3333 h 10000"/>
              <a:gd name="connsiteX2" fmla="*/ 9558 w 10000"/>
              <a:gd name="connsiteY2" fmla="*/ 0 h 10000"/>
              <a:gd name="connsiteX3" fmla="*/ 9313 w 10000"/>
              <a:gd name="connsiteY3" fmla="*/ 0 h 10000"/>
              <a:gd name="connsiteX4" fmla="*/ 9313 w 10000"/>
              <a:gd name="connsiteY4" fmla="*/ 3333 h 10000"/>
              <a:gd name="connsiteX5" fmla="*/ 0 w 10000"/>
              <a:gd name="connsiteY5" fmla="*/ 3333 h 10000"/>
              <a:gd name="connsiteX6" fmla="*/ 0 w 10000"/>
              <a:gd name="connsiteY6" fmla="*/ 6667 h 10000"/>
              <a:gd name="connsiteX7" fmla="*/ 9313 w 10000"/>
              <a:gd name="connsiteY7" fmla="*/ 6667 h 10000"/>
              <a:gd name="connsiteX8" fmla="*/ 9313 w 10000"/>
              <a:gd name="connsiteY8" fmla="*/ 10000 h 10000"/>
              <a:gd name="connsiteX9" fmla="*/ 9558 w 10000"/>
              <a:gd name="connsiteY9" fmla="*/ 10000 h 10000"/>
              <a:gd name="connsiteX10" fmla="*/ 9558 w 10000"/>
              <a:gd name="connsiteY10" fmla="*/ 6667 h 10000"/>
              <a:gd name="connsiteX11" fmla="*/ 10000 w 10000"/>
              <a:gd name="connsiteY11" fmla="*/ 6609 h 10000"/>
              <a:gd name="connsiteX12" fmla="*/ 9997 w 10000"/>
              <a:gd name="connsiteY12" fmla="*/ 3275 h 10000"/>
              <a:gd name="connsiteX0" fmla="*/ 9997 w 9997"/>
              <a:gd name="connsiteY0" fmla="*/ 3275 h 10000"/>
              <a:gd name="connsiteX1" fmla="*/ 9558 w 9997"/>
              <a:gd name="connsiteY1" fmla="*/ 3333 h 10000"/>
              <a:gd name="connsiteX2" fmla="*/ 9558 w 9997"/>
              <a:gd name="connsiteY2" fmla="*/ 0 h 10000"/>
              <a:gd name="connsiteX3" fmla="*/ 9313 w 9997"/>
              <a:gd name="connsiteY3" fmla="*/ 0 h 10000"/>
              <a:gd name="connsiteX4" fmla="*/ 9313 w 9997"/>
              <a:gd name="connsiteY4" fmla="*/ 3333 h 10000"/>
              <a:gd name="connsiteX5" fmla="*/ 0 w 9997"/>
              <a:gd name="connsiteY5" fmla="*/ 3333 h 10000"/>
              <a:gd name="connsiteX6" fmla="*/ 0 w 9997"/>
              <a:gd name="connsiteY6" fmla="*/ 6667 h 10000"/>
              <a:gd name="connsiteX7" fmla="*/ 9313 w 9997"/>
              <a:gd name="connsiteY7" fmla="*/ 6667 h 10000"/>
              <a:gd name="connsiteX8" fmla="*/ 9313 w 9997"/>
              <a:gd name="connsiteY8" fmla="*/ 10000 h 10000"/>
              <a:gd name="connsiteX9" fmla="*/ 9558 w 9997"/>
              <a:gd name="connsiteY9" fmla="*/ 10000 h 10000"/>
              <a:gd name="connsiteX10" fmla="*/ 9558 w 9997"/>
              <a:gd name="connsiteY10" fmla="*/ 6667 h 10000"/>
              <a:gd name="connsiteX11" fmla="*/ 9996 w 9997"/>
              <a:gd name="connsiteY11" fmla="*/ 6667 h 10000"/>
              <a:gd name="connsiteX12" fmla="*/ 9997 w 9997"/>
              <a:gd name="connsiteY12" fmla="*/ 3275 h 10000"/>
              <a:gd name="connsiteX0" fmla="*/ 10000 w 10000"/>
              <a:gd name="connsiteY0" fmla="*/ 3333 h 10000"/>
              <a:gd name="connsiteX1" fmla="*/ 9561 w 10000"/>
              <a:gd name="connsiteY1" fmla="*/ 3333 h 10000"/>
              <a:gd name="connsiteX2" fmla="*/ 9561 w 10000"/>
              <a:gd name="connsiteY2" fmla="*/ 0 h 10000"/>
              <a:gd name="connsiteX3" fmla="*/ 9316 w 10000"/>
              <a:gd name="connsiteY3" fmla="*/ 0 h 10000"/>
              <a:gd name="connsiteX4" fmla="*/ 9316 w 10000"/>
              <a:gd name="connsiteY4" fmla="*/ 3333 h 10000"/>
              <a:gd name="connsiteX5" fmla="*/ 0 w 10000"/>
              <a:gd name="connsiteY5" fmla="*/ 3333 h 10000"/>
              <a:gd name="connsiteX6" fmla="*/ 0 w 10000"/>
              <a:gd name="connsiteY6" fmla="*/ 6667 h 10000"/>
              <a:gd name="connsiteX7" fmla="*/ 9316 w 10000"/>
              <a:gd name="connsiteY7" fmla="*/ 6667 h 10000"/>
              <a:gd name="connsiteX8" fmla="*/ 9316 w 10000"/>
              <a:gd name="connsiteY8" fmla="*/ 10000 h 10000"/>
              <a:gd name="connsiteX9" fmla="*/ 9561 w 10000"/>
              <a:gd name="connsiteY9" fmla="*/ 10000 h 10000"/>
              <a:gd name="connsiteX10" fmla="*/ 9561 w 10000"/>
              <a:gd name="connsiteY10" fmla="*/ 6667 h 10000"/>
              <a:gd name="connsiteX11" fmla="*/ 9999 w 10000"/>
              <a:gd name="connsiteY11" fmla="*/ 6667 h 10000"/>
              <a:gd name="connsiteX12" fmla="*/ 10000 w 10000"/>
              <a:gd name="connsiteY12" fmla="*/ 3333 h 10000"/>
              <a:gd name="connsiteX0" fmla="*/ 10506 w 10506"/>
              <a:gd name="connsiteY0" fmla="*/ 3333 h 10000"/>
              <a:gd name="connsiteX1" fmla="*/ 10067 w 10506"/>
              <a:gd name="connsiteY1" fmla="*/ 3333 h 10000"/>
              <a:gd name="connsiteX2" fmla="*/ 10067 w 10506"/>
              <a:gd name="connsiteY2" fmla="*/ 0 h 10000"/>
              <a:gd name="connsiteX3" fmla="*/ 9822 w 10506"/>
              <a:gd name="connsiteY3" fmla="*/ 0 h 10000"/>
              <a:gd name="connsiteX4" fmla="*/ 9822 w 10506"/>
              <a:gd name="connsiteY4" fmla="*/ 3333 h 10000"/>
              <a:gd name="connsiteX5" fmla="*/ 506 w 10506"/>
              <a:gd name="connsiteY5" fmla="*/ 3333 h 10000"/>
              <a:gd name="connsiteX6" fmla="*/ 0 w 10506"/>
              <a:gd name="connsiteY6" fmla="*/ 6667 h 10000"/>
              <a:gd name="connsiteX7" fmla="*/ 9822 w 10506"/>
              <a:gd name="connsiteY7" fmla="*/ 6667 h 10000"/>
              <a:gd name="connsiteX8" fmla="*/ 9822 w 10506"/>
              <a:gd name="connsiteY8" fmla="*/ 10000 h 10000"/>
              <a:gd name="connsiteX9" fmla="*/ 10067 w 10506"/>
              <a:gd name="connsiteY9" fmla="*/ 10000 h 10000"/>
              <a:gd name="connsiteX10" fmla="*/ 10067 w 10506"/>
              <a:gd name="connsiteY10" fmla="*/ 6667 h 10000"/>
              <a:gd name="connsiteX11" fmla="*/ 10505 w 10506"/>
              <a:gd name="connsiteY11" fmla="*/ 6667 h 10000"/>
              <a:gd name="connsiteX12" fmla="*/ 10506 w 10506"/>
              <a:gd name="connsiteY12" fmla="*/ 3333 h 10000"/>
              <a:gd name="connsiteX0" fmla="*/ 10558 w 10558"/>
              <a:gd name="connsiteY0" fmla="*/ 3333 h 10000"/>
              <a:gd name="connsiteX1" fmla="*/ 10119 w 10558"/>
              <a:gd name="connsiteY1" fmla="*/ 3333 h 10000"/>
              <a:gd name="connsiteX2" fmla="*/ 10119 w 10558"/>
              <a:gd name="connsiteY2" fmla="*/ 0 h 10000"/>
              <a:gd name="connsiteX3" fmla="*/ 9874 w 10558"/>
              <a:gd name="connsiteY3" fmla="*/ 0 h 10000"/>
              <a:gd name="connsiteX4" fmla="*/ 9874 w 10558"/>
              <a:gd name="connsiteY4" fmla="*/ 3333 h 10000"/>
              <a:gd name="connsiteX5" fmla="*/ 48 w 10558"/>
              <a:gd name="connsiteY5" fmla="*/ 3333 h 10000"/>
              <a:gd name="connsiteX6" fmla="*/ 52 w 10558"/>
              <a:gd name="connsiteY6" fmla="*/ 6667 h 10000"/>
              <a:gd name="connsiteX7" fmla="*/ 9874 w 10558"/>
              <a:gd name="connsiteY7" fmla="*/ 6667 h 10000"/>
              <a:gd name="connsiteX8" fmla="*/ 9874 w 10558"/>
              <a:gd name="connsiteY8" fmla="*/ 10000 h 10000"/>
              <a:gd name="connsiteX9" fmla="*/ 10119 w 10558"/>
              <a:gd name="connsiteY9" fmla="*/ 10000 h 10000"/>
              <a:gd name="connsiteX10" fmla="*/ 10119 w 10558"/>
              <a:gd name="connsiteY10" fmla="*/ 6667 h 10000"/>
              <a:gd name="connsiteX11" fmla="*/ 10557 w 10558"/>
              <a:gd name="connsiteY11" fmla="*/ 6667 h 10000"/>
              <a:gd name="connsiteX12" fmla="*/ 10558 w 10558"/>
              <a:gd name="connsiteY12" fmla="*/ 3333 h 10000"/>
              <a:gd name="connsiteX0" fmla="*/ 10510 w 10510"/>
              <a:gd name="connsiteY0" fmla="*/ 3333 h 10000"/>
              <a:gd name="connsiteX1" fmla="*/ 10071 w 10510"/>
              <a:gd name="connsiteY1" fmla="*/ 3333 h 10000"/>
              <a:gd name="connsiteX2" fmla="*/ 10071 w 10510"/>
              <a:gd name="connsiteY2" fmla="*/ 0 h 10000"/>
              <a:gd name="connsiteX3" fmla="*/ 9826 w 10510"/>
              <a:gd name="connsiteY3" fmla="*/ 0 h 10000"/>
              <a:gd name="connsiteX4" fmla="*/ 9826 w 10510"/>
              <a:gd name="connsiteY4" fmla="*/ 3333 h 10000"/>
              <a:gd name="connsiteX5" fmla="*/ 0 w 10510"/>
              <a:gd name="connsiteY5" fmla="*/ 3333 h 10000"/>
              <a:gd name="connsiteX6" fmla="*/ 4 w 10510"/>
              <a:gd name="connsiteY6" fmla="*/ 6667 h 10000"/>
              <a:gd name="connsiteX7" fmla="*/ 9826 w 10510"/>
              <a:gd name="connsiteY7" fmla="*/ 6667 h 10000"/>
              <a:gd name="connsiteX8" fmla="*/ 9826 w 10510"/>
              <a:gd name="connsiteY8" fmla="*/ 10000 h 10000"/>
              <a:gd name="connsiteX9" fmla="*/ 10071 w 10510"/>
              <a:gd name="connsiteY9" fmla="*/ 10000 h 10000"/>
              <a:gd name="connsiteX10" fmla="*/ 10071 w 10510"/>
              <a:gd name="connsiteY10" fmla="*/ 6667 h 10000"/>
              <a:gd name="connsiteX11" fmla="*/ 10509 w 10510"/>
              <a:gd name="connsiteY11" fmla="*/ 6667 h 10000"/>
              <a:gd name="connsiteX12" fmla="*/ 10510 w 10510"/>
              <a:gd name="connsiteY12" fmla="*/ 3333 h 10000"/>
              <a:gd name="connsiteX0" fmla="*/ 10510 w 10510"/>
              <a:gd name="connsiteY0" fmla="*/ 3333 h 10000"/>
              <a:gd name="connsiteX1" fmla="*/ 10071 w 10510"/>
              <a:gd name="connsiteY1" fmla="*/ 3333 h 10000"/>
              <a:gd name="connsiteX2" fmla="*/ 10071 w 10510"/>
              <a:gd name="connsiteY2" fmla="*/ 0 h 10000"/>
              <a:gd name="connsiteX3" fmla="*/ 9826 w 10510"/>
              <a:gd name="connsiteY3" fmla="*/ 0 h 10000"/>
              <a:gd name="connsiteX4" fmla="*/ 9826 w 10510"/>
              <a:gd name="connsiteY4" fmla="*/ 3333 h 10000"/>
              <a:gd name="connsiteX5" fmla="*/ 0 w 10510"/>
              <a:gd name="connsiteY5" fmla="*/ 3333 h 10000"/>
              <a:gd name="connsiteX6" fmla="*/ 4 w 10510"/>
              <a:gd name="connsiteY6" fmla="*/ 6667 h 10000"/>
              <a:gd name="connsiteX7" fmla="*/ 9826 w 10510"/>
              <a:gd name="connsiteY7" fmla="*/ 6667 h 10000"/>
              <a:gd name="connsiteX8" fmla="*/ 9826 w 10510"/>
              <a:gd name="connsiteY8" fmla="*/ 10000 h 10000"/>
              <a:gd name="connsiteX9" fmla="*/ 10071 w 10510"/>
              <a:gd name="connsiteY9" fmla="*/ 10000 h 10000"/>
              <a:gd name="connsiteX10" fmla="*/ 10071 w 10510"/>
              <a:gd name="connsiteY10" fmla="*/ 6667 h 10000"/>
              <a:gd name="connsiteX11" fmla="*/ 10509 w 10510"/>
              <a:gd name="connsiteY11" fmla="*/ 6667 h 10000"/>
              <a:gd name="connsiteX12" fmla="*/ 10510 w 10510"/>
              <a:gd name="connsiteY12" fmla="*/ 333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10" h="10000">
                <a:moveTo>
                  <a:pt x="10510" y="3333"/>
                </a:moveTo>
                <a:lnTo>
                  <a:pt x="10071" y="3333"/>
                </a:lnTo>
                <a:lnTo>
                  <a:pt x="10071" y="0"/>
                </a:lnTo>
                <a:lnTo>
                  <a:pt x="9826" y="0"/>
                </a:lnTo>
                <a:lnTo>
                  <a:pt x="9826" y="3333"/>
                </a:lnTo>
                <a:lnTo>
                  <a:pt x="0" y="3333"/>
                </a:lnTo>
                <a:lnTo>
                  <a:pt x="4" y="6667"/>
                </a:lnTo>
                <a:lnTo>
                  <a:pt x="9826" y="6667"/>
                </a:lnTo>
                <a:lnTo>
                  <a:pt x="9826" y="10000"/>
                </a:lnTo>
                <a:lnTo>
                  <a:pt x="10071" y="10000"/>
                </a:lnTo>
                <a:lnTo>
                  <a:pt x="10071" y="6667"/>
                </a:lnTo>
                <a:lnTo>
                  <a:pt x="10509" y="6667"/>
                </a:lnTo>
                <a:cubicBezTo>
                  <a:pt x="10507" y="5000"/>
                  <a:pt x="10511" y="5000"/>
                  <a:pt x="10510" y="3333"/>
                </a:cubicBezTo>
                <a:close/>
              </a:path>
            </a:pathLst>
          </a:custGeom>
          <a:solidFill>
            <a:srgbClr val="0D9DDB"/>
          </a:solidFill>
          <a:ln>
            <a:noFill/>
          </a:ln>
        </p:spPr>
        <p:txBody>
          <a:bodyPr vert="horz" wrap="square" lIns="68580" tIns="34290" rIns="68580" bIns="34290" numCol="1" anchor="t" anchorCtr="0" compatLnSpc="1">
            <a:prstTxWarp prst="textNoShape">
              <a:avLst/>
            </a:prstTxWarp>
          </a:bodyPr>
          <a:lstStyle/>
          <a:p>
            <a:pPr defTabSz="342900" fontAlgn="auto">
              <a:spcBef>
                <a:spcPts val="0"/>
              </a:spcBef>
              <a:spcAft>
                <a:spcPts val="0"/>
              </a:spcAft>
              <a:buFontTx/>
              <a:buNone/>
            </a:pPr>
            <a:endParaRPr lang="en-AU" sz="1350">
              <a:solidFill>
                <a:prstClr val="black"/>
              </a:solidFill>
              <a:latin typeface="Arial"/>
            </a:endParaRPr>
          </a:p>
        </p:txBody>
      </p:sp>
      <p:pic>
        <p:nvPicPr>
          <p:cNvPr id="8" name="Picture 7" descr="ausbil logo.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68629" y="6183539"/>
            <a:ext cx="1243584" cy="341376"/>
          </a:xfrm>
          <a:prstGeom prst="rect">
            <a:avLst/>
          </a:prstGeom>
        </p:spPr>
      </p:pic>
      <p:sp>
        <p:nvSpPr>
          <p:cNvPr id="7" name="TextBox 6"/>
          <p:cNvSpPr txBox="1"/>
          <p:nvPr userDrawn="1"/>
        </p:nvSpPr>
        <p:spPr>
          <a:xfrm>
            <a:off x="632390" y="6180439"/>
            <a:ext cx="1264777" cy="322652"/>
          </a:xfrm>
          <a:prstGeom prst="rect">
            <a:avLst/>
          </a:prstGeom>
          <a:noFill/>
        </p:spPr>
        <p:txBody>
          <a:bodyPr wrap="square" rtlCol="0">
            <a:spAutoFit/>
          </a:bodyPr>
          <a:lstStyle/>
          <a:p>
            <a:pPr defTabSz="342900" fontAlgn="auto">
              <a:lnSpc>
                <a:spcPct val="95000"/>
              </a:lnSpc>
              <a:spcBef>
                <a:spcPts val="0"/>
              </a:spcBef>
              <a:spcAft>
                <a:spcPts val="0"/>
              </a:spcAft>
              <a:buFontTx/>
              <a:buNone/>
            </a:pPr>
            <a:r>
              <a:rPr lang="en-AU" sz="788" b="1" dirty="0" err="1" smtClean="0">
                <a:solidFill>
                  <a:srgbClr val="0D9DDB"/>
                </a:solidFill>
                <a:latin typeface="Arial"/>
              </a:rPr>
              <a:t>Contactus</a:t>
            </a:r>
            <a:r>
              <a:rPr lang="en-AU" sz="788" b="1" dirty="0" smtClean="0">
                <a:solidFill>
                  <a:srgbClr val="0D9DDB"/>
                </a:solidFill>
                <a:latin typeface="Arial"/>
              </a:rPr>
              <a:t>@</a:t>
            </a:r>
          </a:p>
          <a:p>
            <a:pPr defTabSz="342900" fontAlgn="auto">
              <a:lnSpc>
                <a:spcPct val="95000"/>
              </a:lnSpc>
              <a:spcBef>
                <a:spcPts val="0"/>
              </a:spcBef>
              <a:spcAft>
                <a:spcPts val="0"/>
              </a:spcAft>
              <a:buFontTx/>
              <a:buNone/>
            </a:pPr>
            <a:r>
              <a:rPr lang="en-AU" sz="788" b="1" dirty="0" smtClean="0">
                <a:solidFill>
                  <a:prstClr val="black"/>
                </a:solidFill>
                <a:latin typeface="Arial"/>
              </a:rPr>
              <a:t>ausbil.com.au</a:t>
            </a:r>
            <a:endParaRPr lang="en-AU" sz="788" b="1" dirty="0">
              <a:solidFill>
                <a:prstClr val="black"/>
              </a:solidFill>
              <a:latin typeface="Arial"/>
            </a:endParaRPr>
          </a:p>
        </p:txBody>
      </p:sp>
    </p:spTree>
    <p:extLst>
      <p:ext uri="{BB962C8B-B14F-4D97-AF65-F5344CB8AC3E}">
        <p14:creationId xmlns:p14="http://schemas.microsoft.com/office/powerpoint/2010/main" val="754995002"/>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8852389" y="6597651"/>
            <a:ext cx="252046" cy="24686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r">
              <a:buFontTx/>
              <a:buNone/>
              <a:defRPr/>
            </a:pPr>
            <a:endParaRPr lang="en-US" sz="1000" b="0" smtClean="0">
              <a:solidFill>
                <a:srgbClr val="000000"/>
              </a:solidFill>
            </a:endParaRPr>
          </a:p>
        </p:txBody>
      </p:sp>
      <p:sp>
        <p:nvSpPr>
          <p:cNvPr id="5" name="Text Box 8"/>
          <p:cNvSpPr txBox="1">
            <a:spLocks noChangeArrowheads="1"/>
          </p:cNvSpPr>
          <p:nvPr/>
        </p:nvSpPr>
        <p:spPr bwMode="auto">
          <a:xfrm>
            <a:off x="7085135" y="1700214"/>
            <a:ext cx="1874226" cy="24686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a:buFontTx/>
              <a:buNone/>
              <a:defRPr/>
            </a:pPr>
            <a:r>
              <a:rPr lang="en-GB" sz="1000" b="0" smtClean="0">
                <a:solidFill>
                  <a:srgbClr val="000000"/>
                </a:solidFill>
              </a:rPr>
              <a:t>PRIVATE &amp; CONFIDENTIAL</a:t>
            </a:r>
          </a:p>
        </p:txBody>
      </p:sp>
      <p:pic>
        <p:nvPicPr>
          <p:cNvPr id="6" name="Picture 17" descr="AM-descriptor-Bla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7115" y="6088064"/>
            <a:ext cx="2527789"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8"/>
          <p:cNvSpPr>
            <a:spLocks noChangeArrowheads="1"/>
          </p:cNvSpPr>
          <p:nvPr/>
        </p:nvSpPr>
        <p:spPr bwMode="auto">
          <a:xfrm>
            <a:off x="2924908" y="6216651"/>
            <a:ext cx="3600345" cy="24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a:spcBef>
                <a:spcPct val="0"/>
              </a:spcBef>
              <a:buFontTx/>
              <a:buNone/>
            </a:pPr>
            <a:r>
              <a:rPr lang="en-GB" sz="1000">
                <a:solidFill>
                  <a:srgbClr val="000000"/>
                </a:solidFill>
                <a:latin typeface="Arial"/>
              </a:rPr>
              <a:t>Authorised and regulated by the Financial Services Authority</a:t>
            </a:r>
          </a:p>
        </p:txBody>
      </p:sp>
      <p:sp>
        <p:nvSpPr>
          <p:cNvPr id="1284115" name="Rectangle 19"/>
          <p:cNvSpPr>
            <a:spLocks noGrp="1" noChangeArrowheads="1"/>
          </p:cNvSpPr>
          <p:nvPr>
            <p:ph type="ctrTitle" sz="quarter"/>
          </p:nvPr>
        </p:nvSpPr>
        <p:spPr>
          <a:xfrm>
            <a:off x="3297116" y="4119564"/>
            <a:ext cx="2671397" cy="1470025"/>
          </a:xfrm>
        </p:spPr>
        <p:txBody>
          <a:bodyPr lIns="91440" tIns="45720" bIns="45720" anchor="t"/>
          <a:lstStyle>
            <a:lvl1pPr algn="ctr" eaLnBrk="0" hangingPunct="0">
              <a:spcBef>
                <a:spcPct val="20000"/>
              </a:spcBef>
              <a:defRPr sz="1400">
                <a:solidFill>
                  <a:srgbClr val="000000"/>
                </a:solidFill>
              </a:defRPr>
            </a:lvl1pPr>
          </a:lstStyle>
          <a:p>
            <a:pPr lvl="0"/>
            <a:r>
              <a:rPr lang="en-GB" noProof="0" smtClean="0"/>
              <a:t/>
            </a:r>
            <a:br>
              <a:rPr lang="en-GB" noProof="0" smtClean="0"/>
            </a:br>
            <a:r>
              <a:rPr lang="en-GB" noProof="0" smtClean="0"/>
              <a:t>Click to edit Master title style</a:t>
            </a:r>
          </a:p>
        </p:txBody>
      </p:sp>
      <p:sp>
        <p:nvSpPr>
          <p:cNvPr id="1284117" name="Rectangle 21"/>
          <p:cNvSpPr>
            <a:spLocks noGrp="1" noChangeArrowheads="1"/>
          </p:cNvSpPr>
          <p:nvPr>
            <p:ph type="subTitle" sz="quarter" idx="1"/>
          </p:nvPr>
        </p:nvSpPr>
        <p:spPr>
          <a:xfrm>
            <a:off x="342900" y="6511925"/>
            <a:ext cx="8440615" cy="298450"/>
          </a:xfrm>
        </p:spPr>
        <p:txBody>
          <a:bodyPr lIns="91440" bIns="0"/>
          <a:lstStyle>
            <a:lvl1pPr marL="0" indent="0" algn="ctr">
              <a:lnSpc>
                <a:spcPct val="90000"/>
              </a:lnSpc>
              <a:spcBef>
                <a:spcPct val="0"/>
              </a:spcBef>
              <a:buFont typeface="Wingdings 2" pitchFamily="18" charset="2"/>
              <a:buNone/>
              <a:defRPr sz="800"/>
            </a:lvl1pPr>
          </a:lstStyle>
          <a:p>
            <a:pPr lvl="0"/>
            <a:r>
              <a:rPr lang="en-GB" noProof="0" smtClean="0"/>
              <a:t>Click to edit Master subtitle style</a:t>
            </a:r>
          </a:p>
        </p:txBody>
      </p:sp>
    </p:spTree>
    <p:extLst>
      <p:ext uri="{BB962C8B-B14F-4D97-AF65-F5344CB8AC3E}">
        <p14:creationId xmlns:p14="http://schemas.microsoft.com/office/powerpoint/2010/main" val="405506221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sldNum" sz="quarter" idx="10"/>
          </p:nvPr>
        </p:nvSpPr>
        <p:spPr>
          <a:ln/>
        </p:spPr>
        <p:txBody>
          <a:bodyPr/>
          <a:lstStyle>
            <a:lvl1pPr>
              <a:defRPr/>
            </a:lvl1pPr>
          </a:lstStyle>
          <a:p>
            <a:pPr>
              <a:defRPr/>
            </a:pPr>
            <a:fld id="{7101E445-28B8-44B0-A631-366EDD0F150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14149696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sldNum" sz="quarter" idx="10"/>
          </p:nvPr>
        </p:nvSpPr>
        <p:spPr>
          <a:ln/>
        </p:spPr>
        <p:txBody>
          <a:bodyPr/>
          <a:lstStyle>
            <a:lvl1pPr>
              <a:defRPr/>
            </a:lvl1pPr>
          </a:lstStyle>
          <a:p>
            <a:pPr>
              <a:defRPr/>
            </a:pPr>
            <a:fld id="{7B5E401D-B852-4647-8999-8BD61ECA799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1791260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56493" y="1700213"/>
            <a:ext cx="3848100" cy="3816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5270" y="1700213"/>
            <a:ext cx="3848100" cy="38163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sldNum" sz="quarter" idx="10"/>
          </p:nvPr>
        </p:nvSpPr>
        <p:spPr>
          <a:ln/>
        </p:spPr>
        <p:txBody>
          <a:bodyPr/>
          <a:lstStyle>
            <a:lvl1pPr>
              <a:defRPr/>
            </a:lvl1pPr>
          </a:lstStyle>
          <a:p>
            <a:pPr>
              <a:defRPr/>
            </a:pPr>
            <a:fld id="{F13C44D9-5332-4FF0-B61A-35A1F38E68C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0486997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sldNum" sz="quarter" idx="10"/>
          </p:nvPr>
        </p:nvSpPr>
        <p:spPr>
          <a:ln/>
        </p:spPr>
        <p:txBody>
          <a:bodyPr/>
          <a:lstStyle>
            <a:lvl1pPr>
              <a:defRPr/>
            </a:lvl1pPr>
          </a:lstStyle>
          <a:p>
            <a:pPr>
              <a:defRPr/>
            </a:pPr>
            <a:fld id="{7DC8CAE8-B497-42F3-A419-53053665012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6390865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sldNum" sz="quarter" idx="10"/>
          </p:nvPr>
        </p:nvSpPr>
        <p:spPr>
          <a:ln/>
        </p:spPr>
        <p:txBody>
          <a:bodyPr/>
          <a:lstStyle>
            <a:lvl1pPr>
              <a:defRPr/>
            </a:lvl1pPr>
          </a:lstStyle>
          <a:p>
            <a:pPr>
              <a:defRPr/>
            </a:pPr>
            <a:fld id="{4AFD5959-6C2D-4A68-ADBF-A88015E547AB}"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299022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595F570-DE2B-4C1F-A21B-3C42BB2FF085}" type="slidenum">
              <a:rPr lang="en-US"/>
              <a:pPr/>
              <a:t>‹#›</a:t>
            </a:fld>
            <a:endParaRPr lang="en-US"/>
          </a:p>
        </p:txBody>
      </p:sp>
    </p:spTree>
    <p:extLst>
      <p:ext uri="{BB962C8B-B14F-4D97-AF65-F5344CB8AC3E}">
        <p14:creationId xmlns:p14="http://schemas.microsoft.com/office/powerpoint/2010/main" val="273161519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7F2AE11F-F970-430A-A85A-7AB3B96B985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1827008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9CC2941A-1023-4999-9A5D-45525C7CB94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2745757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sldNum" sz="quarter" idx="10"/>
          </p:nvPr>
        </p:nvSpPr>
        <p:spPr>
          <a:ln/>
        </p:spPr>
        <p:txBody>
          <a:bodyPr/>
          <a:lstStyle>
            <a:lvl1pPr>
              <a:defRPr/>
            </a:lvl1pPr>
          </a:lstStyle>
          <a:p>
            <a:pPr>
              <a:defRPr/>
            </a:pPr>
            <a:fld id="{F64ECF95-E364-4A99-9A18-B8ECD325F2A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090116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sldNum" sz="quarter" idx="10"/>
          </p:nvPr>
        </p:nvSpPr>
        <p:spPr>
          <a:ln/>
        </p:spPr>
        <p:txBody>
          <a:bodyPr/>
          <a:lstStyle>
            <a:lvl1pPr>
              <a:defRPr/>
            </a:lvl1pPr>
          </a:lstStyle>
          <a:p>
            <a:pPr>
              <a:defRPr/>
            </a:pPr>
            <a:fld id="{3EC8F81E-E98F-4C81-91E1-B9605117C4E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543097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34151" y="450851"/>
            <a:ext cx="1959219" cy="5065713"/>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56493" y="450851"/>
            <a:ext cx="5736981" cy="50657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sldNum" sz="quarter" idx="10"/>
          </p:nvPr>
        </p:nvSpPr>
        <p:spPr>
          <a:ln/>
        </p:spPr>
        <p:txBody>
          <a:bodyPr/>
          <a:lstStyle>
            <a:lvl1pPr>
              <a:defRPr/>
            </a:lvl1pPr>
          </a:lstStyle>
          <a:p>
            <a:pPr>
              <a:defRPr/>
            </a:pPr>
            <a:fld id="{41A9781A-1BE4-47DA-80A1-36CB31060F1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6419432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6492" y="450850"/>
            <a:ext cx="7836877" cy="62865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656492" y="1700213"/>
            <a:ext cx="7836877" cy="3816350"/>
          </a:xfrm>
        </p:spPr>
        <p:txBody>
          <a:bodyPr/>
          <a:lstStyle/>
          <a:p>
            <a:pPr lvl="0"/>
            <a:endParaRPr lang="en-GB"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0AC63A10-E21F-4285-9BDB-3AE414AF6A8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9126311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56492" y="450850"/>
            <a:ext cx="7836877" cy="62865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656492" y="1700213"/>
            <a:ext cx="7836877" cy="3816350"/>
          </a:xfrm>
        </p:spPr>
        <p:txBody>
          <a:bodyPr/>
          <a:lstStyle/>
          <a:p>
            <a:pPr lvl="0"/>
            <a:endParaRPr lang="en-GB"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724FA190-1FA9-4C5F-BE80-99E7E4715946}"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95326760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6492" y="450850"/>
            <a:ext cx="7836877" cy="62865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56493" y="1700213"/>
            <a:ext cx="3848100" cy="3816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5270" y="1700213"/>
            <a:ext cx="3848100" cy="38163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sldNum" sz="quarter" idx="10"/>
          </p:nvPr>
        </p:nvSpPr>
        <p:spPr>
          <a:ln/>
        </p:spPr>
        <p:txBody>
          <a:bodyPr/>
          <a:lstStyle>
            <a:lvl1pPr>
              <a:defRPr/>
            </a:lvl1pPr>
          </a:lstStyle>
          <a:p>
            <a:pPr>
              <a:defRPr/>
            </a:pPr>
            <a:fld id="{000D7B55-2240-4CCB-BE45-E8691BFB3083}"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740430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3260F90-AF03-42EE-8037-C58277A98AF6}" type="slidenum">
              <a:rPr lang="en-US"/>
              <a:pPr/>
              <a:t>‹#›</a:t>
            </a:fld>
            <a:endParaRPr lang="en-US"/>
          </a:p>
        </p:txBody>
      </p:sp>
    </p:spTree>
    <p:extLst>
      <p:ext uri="{BB962C8B-B14F-4D97-AF65-F5344CB8AC3E}">
        <p14:creationId xmlns:p14="http://schemas.microsoft.com/office/powerpoint/2010/main" val="2307757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3A8681B-6475-46A9-B41F-507B083D0D3A}" type="slidenum">
              <a:rPr lang="en-US"/>
              <a:pPr/>
              <a:t>‹#›</a:t>
            </a:fld>
            <a:endParaRPr lang="en-US"/>
          </a:p>
        </p:txBody>
      </p:sp>
    </p:spTree>
    <p:extLst>
      <p:ext uri="{BB962C8B-B14F-4D97-AF65-F5344CB8AC3E}">
        <p14:creationId xmlns:p14="http://schemas.microsoft.com/office/powerpoint/2010/main" val="851778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5" Type="http://schemas.openxmlformats.org/officeDocument/2006/relationships/theme" Target="../theme/theme6.xml"/><Relationship Id="rId4"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image" Target="../media/image6.jpeg"/><Relationship Id="rId2" Type="http://schemas.openxmlformats.org/officeDocument/2006/relationships/slideLayout" Target="../slideLayouts/slideLayout65.xml"/><Relationship Id="rId16" Type="http://schemas.openxmlformats.org/officeDocument/2006/relationships/image" Target="../media/image5.jpeg"/><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theme" Target="../theme/theme7.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9938" name="Group 2"/>
          <p:cNvGrpSpPr>
            <a:grpSpLocks/>
          </p:cNvGrpSpPr>
          <p:nvPr/>
        </p:nvGrpSpPr>
        <p:grpSpPr bwMode="auto">
          <a:xfrm>
            <a:off x="0" y="0"/>
            <a:ext cx="7620000" cy="6858000"/>
            <a:chOff x="0" y="0"/>
            <a:chExt cx="4800" cy="4320"/>
          </a:xfrm>
        </p:grpSpPr>
        <p:grpSp>
          <p:nvGrpSpPr>
            <p:cNvPr id="39939" name="Group 3"/>
            <p:cNvGrpSpPr>
              <a:grpSpLocks/>
            </p:cNvGrpSpPr>
            <p:nvPr userDrawn="1"/>
          </p:nvGrpSpPr>
          <p:grpSpPr bwMode="auto">
            <a:xfrm>
              <a:off x="0" y="0"/>
              <a:ext cx="2016" cy="4320"/>
              <a:chOff x="0" y="0"/>
              <a:chExt cx="2016" cy="4320"/>
            </a:xfrm>
          </p:grpSpPr>
          <p:sp>
            <p:nvSpPr>
              <p:cNvPr id="39940" name="Rectangle 4"/>
              <p:cNvSpPr>
                <a:spLocks noChangeArrowheads="1"/>
              </p:cNvSpPr>
              <p:nvPr userDrawn="1"/>
            </p:nvSpPr>
            <p:spPr bwMode="auto">
              <a:xfrm>
                <a:off x="0" y="0"/>
                <a:ext cx="480" cy="432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39941" name="Freeform 5"/>
              <p:cNvSpPr>
                <a:spLocks/>
              </p:cNvSpPr>
              <p:nvPr userDrawn="1"/>
            </p:nvSpPr>
            <p:spPr bwMode="auto">
              <a:xfrm>
                <a:off x="288" y="0"/>
                <a:ext cx="1728" cy="735"/>
              </a:xfrm>
              <a:custGeom>
                <a:avLst/>
                <a:gdLst>
                  <a:gd name="T0" fmla="*/ 1728 w 1728"/>
                  <a:gd name="T1" fmla="*/ 0 h 735"/>
                  <a:gd name="T2" fmla="*/ 1728 w 1728"/>
                  <a:gd name="T3" fmla="*/ 480 h 735"/>
                  <a:gd name="T4" fmla="*/ 380 w 1728"/>
                  <a:gd name="T5" fmla="*/ 482 h 735"/>
                  <a:gd name="T6" fmla="*/ 354 w 1728"/>
                  <a:gd name="T7" fmla="*/ 480 h 735"/>
                  <a:gd name="T8" fmla="*/ 308 w 1728"/>
                  <a:gd name="T9" fmla="*/ 489 h 735"/>
                  <a:gd name="T10" fmla="*/ 246 w 1728"/>
                  <a:gd name="T11" fmla="*/ 531 h 735"/>
                  <a:gd name="T12" fmla="*/ 206 w 1728"/>
                  <a:gd name="T13" fmla="*/ 597 h 735"/>
                  <a:gd name="T14" fmla="*/ 192 w 1728"/>
                  <a:gd name="T15" fmla="*/ 666 h 735"/>
                  <a:gd name="T16" fmla="*/ 192 w 1728"/>
                  <a:gd name="T17" fmla="*/ 735 h 735"/>
                  <a:gd name="T18" fmla="*/ 0 w 1728"/>
                  <a:gd name="T19" fmla="*/ 735 h 735"/>
                  <a:gd name="T20" fmla="*/ 0 w 1728"/>
                  <a:gd name="T21" fmla="*/ 480 h 735"/>
                  <a:gd name="T22" fmla="*/ 0 w 1728"/>
                  <a:gd name="T23" fmla="*/ 0 h 735"/>
                  <a:gd name="T24" fmla="*/ 1728 w 1728"/>
                  <a:gd name="T25"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8" h="735">
                    <a:moveTo>
                      <a:pt x="1728" y="0"/>
                    </a:moveTo>
                    <a:lnTo>
                      <a:pt x="1728" y="480"/>
                    </a:lnTo>
                    <a:lnTo>
                      <a:pt x="380" y="482"/>
                    </a:lnTo>
                    <a:lnTo>
                      <a:pt x="354" y="480"/>
                    </a:lnTo>
                    <a:lnTo>
                      <a:pt x="308" y="489"/>
                    </a:lnTo>
                    <a:cubicBezTo>
                      <a:pt x="290" y="498"/>
                      <a:pt x="263" y="513"/>
                      <a:pt x="246" y="531"/>
                    </a:cubicBezTo>
                    <a:cubicBezTo>
                      <a:pt x="229" y="549"/>
                      <a:pt x="215" y="574"/>
                      <a:pt x="206" y="597"/>
                    </a:cubicBezTo>
                    <a:cubicBezTo>
                      <a:pt x="197" y="620"/>
                      <a:pt x="194" y="643"/>
                      <a:pt x="192" y="666"/>
                    </a:cubicBezTo>
                    <a:lnTo>
                      <a:pt x="192" y="735"/>
                    </a:lnTo>
                    <a:lnTo>
                      <a:pt x="0" y="735"/>
                    </a:lnTo>
                    <a:lnTo>
                      <a:pt x="0" y="480"/>
                    </a:lnTo>
                    <a:lnTo>
                      <a:pt x="0" y="0"/>
                    </a:lnTo>
                    <a:lnTo>
                      <a:pt x="1728" y="0"/>
                    </a:lnTo>
                    <a:close/>
                  </a:path>
                </a:pathLst>
              </a:custGeom>
              <a:solidFill>
                <a:schemeClr val="accent2"/>
              </a:solidFill>
              <a:ln>
                <a:noFill/>
              </a:ln>
              <a:effectLst/>
              <a:extLst>
                <a:ext uri="{91240B29-F687-4F45-9708-019B960494DF}">
                  <a14:hiddenLine xmlns:a14="http://schemas.microsoft.com/office/drawing/2010/main"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AU"/>
              </a:p>
            </p:txBody>
          </p:sp>
        </p:grpSp>
        <p:grpSp>
          <p:nvGrpSpPr>
            <p:cNvPr id="39942" name="Group 6"/>
            <p:cNvGrpSpPr>
              <a:grpSpLocks/>
            </p:cNvGrpSpPr>
            <p:nvPr/>
          </p:nvGrpSpPr>
          <p:grpSpPr bwMode="auto">
            <a:xfrm>
              <a:off x="144" y="1248"/>
              <a:ext cx="4656" cy="201"/>
              <a:chOff x="144" y="1248"/>
              <a:chExt cx="4656" cy="201"/>
            </a:xfrm>
          </p:grpSpPr>
          <p:sp>
            <p:nvSpPr>
              <p:cNvPr id="39943" name="AutoShape 7"/>
              <p:cNvSpPr>
                <a:spLocks noChangeArrowheads="1"/>
              </p:cNvSpPr>
              <p:nvPr/>
            </p:nvSpPr>
            <p:spPr bwMode="auto">
              <a:xfrm>
                <a:off x="384" y="1248"/>
                <a:ext cx="4416" cy="200"/>
              </a:xfrm>
              <a:prstGeom prst="roundRect">
                <a:avLst>
                  <a:gd name="adj" fmla="val 0"/>
                </a:avLst>
              </a:pr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39944" name="AutoShape 8"/>
              <p:cNvSpPr>
                <a:spLocks noChangeArrowheads="1"/>
              </p:cNvSpPr>
              <p:nvPr/>
            </p:nvSpPr>
            <p:spPr bwMode="auto">
              <a:xfrm flipH="1">
                <a:off x="144" y="1248"/>
                <a:ext cx="248" cy="201"/>
              </a:xfrm>
              <a:prstGeom prst="flowChartDelay">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grpSp>
      </p:grpSp>
      <p:sp>
        <p:nvSpPr>
          <p:cNvPr id="39945" name="AutoShape 9"/>
          <p:cNvSpPr>
            <a:spLocks noGrp="1" noChangeArrowheads="1"/>
          </p:cNvSpPr>
          <p:nvPr>
            <p:ph type="title"/>
          </p:nvPr>
        </p:nvSpPr>
        <p:spPr bwMode="auto">
          <a:xfrm>
            <a:off x="762000" y="762000"/>
            <a:ext cx="7924800" cy="1143000"/>
          </a:xfrm>
          <a:prstGeom prst="roundRect">
            <a:avLst>
              <a:gd name="adj" fmla="val 21667"/>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9946" name="Rectangle 10"/>
          <p:cNvSpPr>
            <a:spLocks noGrp="1" noChangeArrowheads="1"/>
          </p:cNvSpPr>
          <p:nvPr>
            <p:ph type="body" idx="1"/>
          </p:nvPr>
        </p:nvSpPr>
        <p:spPr bwMode="auto">
          <a:xfrm>
            <a:off x="838200" y="2362200"/>
            <a:ext cx="7693025" cy="37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7" name="Rectangle 11"/>
          <p:cNvSpPr>
            <a:spLocks noGrp="1" noChangeArrowheads="1"/>
          </p:cNvSpPr>
          <p:nvPr>
            <p:ph type="dt" sz="half" idx="2"/>
          </p:nvPr>
        </p:nvSpPr>
        <p:spPr bwMode="auto">
          <a:xfrm>
            <a:off x="2438400" y="6248400"/>
            <a:ext cx="213042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FontTx/>
              <a:buNone/>
              <a:defRPr sz="1400">
                <a:solidFill>
                  <a:schemeClr val="tx1"/>
                </a:solidFill>
                <a:latin typeface="+mn-lt"/>
              </a:defRPr>
            </a:lvl1pPr>
          </a:lstStyle>
          <a:p>
            <a:endParaRPr lang="en-US"/>
          </a:p>
        </p:txBody>
      </p:sp>
      <p:sp>
        <p:nvSpPr>
          <p:cNvPr id="39948" name="Rectangle 12"/>
          <p:cNvSpPr>
            <a:spLocks noGrp="1" noChangeArrowheads="1"/>
          </p:cNvSpPr>
          <p:nvPr>
            <p:ph type="ftr" sz="quarter" idx="3"/>
          </p:nvPr>
        </p:nvSpPr>
        <p:spPr bwMode="auto">
          <a:xfrm>
            <a:off x="5791200" y="6248400"/>
            <a:ext cx="2897188"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FontTx/>
              <a:buNone/>
              <a:defRPr sz="1400">
                <a:solidFill>
                  <a:schemeClr val="tx1"/>
                </a:solidFill>
                <a:latin typeface="+mn-lt"/>
              </a:defRPr>
            </a:lvl1pPr>
          </a:lstStyle>
          <a:p>
            <a:endParaRPr lang="en-US"/>
          </a:p>
        </p:txBody>
      </p:sp>
      <p:sp>
        <p:nvSpPr>
          <p:cNvPr id="39949" name="Rectangle 13"/>
          <p:cNvSpPr>
            <a:spLocks noGrp="1" noChangeArrowheads="1"/>
          </p:cNvSpPr>
          <p:nvPr>
            <p:ph type="sldNum" sz="quarter" idx="4"/>
          </p:nvPr>
        </p:nvSpPr>
        <p:spPr bwMode="auto">
          <a:xfrm>
            <a:off x="84138" y="6242050"/>
            <a:ext cx="5873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1" compatLnSpc="1">
            <a:prstTxWarp prst="textNoShape">
              <a:avLst/>
            </a:prstTxWarp>
          </a:bodyPr>
          <a:lstStyle>
            <a:lvl1pPr>
              <a:spcBef>
                <a:spcPct val="0"/>
              </a:spcBef>
              <a:buFontTx/>
              <a:buNone/>
              <a:defRPr sz="2600" b="1">
                <a:solidFill>
                  <a:schemeClr val="bg1"/>
                </a:solidFill>
                <a:latin typeface="+mn-lt"/>
              </a:defRPr>
            </a:lvl1pPr>
          </a:lstStyle>
          <a:p>
            <a:fld id="{297ED0E3-5699-4C22-AE4D-E6ECC927091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89" r:id="rId12"/>
  </p:sldLayoutIdLst>
  <p:txStyles>
    <p:titleStyle>
      <a:lvl1pPr algn="l" rtl="0" fontAlgn="base">
        <a:lnSpc>
          <a:spcPct val="90000"/>
        </a:lnSpc>
        <a:spcBef>
          <a:spcPct val="0"/>
        </a:spcBef>
        <a:spcAft>
          <a:spcPct val="0"/>
        </a:spcAft>
        <a:defRPr sz="3600" b="1">
          <a:solidFill>
            <a:schemeClr val="tx2"/>
          </a:solidFill>
          <a:latin typeface="+mj-lt"/>
          <a:ea typeface="+mj-ea"/>
          <a:cs typeface="+mj-cs"/>
        </a:defRPr>
      </a:lvl1pPr>
      <a:lvl2pPr algn="l" rtl="0" fontAlgn="base">
        <a:lnSpc>
          <a:spcPct val="90000"/>
        </a:lnSpc>
        <a:spcBef>
          <a:spcPct val="0"/>
        </a:spcBef>
        <a:spcAft>
          <a:spcPct val="0"/>
        </a:spcAft>
        <a:defRPr sz="3600" b="1">
          <a:solidFill>
            <a:schemeClr val="tx2"/>
          </a:solidFill>
          <a:latin typeface="Arial" pitchFamily="34" charset="0"/>
        </a:defRPr>
      </a:lvl2pPr>
      <a:lvl3pPr algn="l" rtl="0" fontAlgn="base">
        <a:lnSpc>
          <a:spcPct val="90000"/>
        </a:lnSpc>
        <a:spcBef>
          <a:spcPct val="0"/>
        </a:spcBef>
        <a:spcAft>
          <a:spcPct val="0"/>
        </a:spcAft>
        <a:defRPr sz="3600" b="1">
          <a:solidFill>
            <a:schemeClr val="tx2"/>
          </a:solidFill>
          <a:latin typeface="Arial" pitchFamily="34" charset="0"/>
        </a:defRPr>
      </a:lvl3pPr>
      <a:lvl4pPr algn="l" rtl="0" fontAlgn="base">
        <a:lnSpc>
          <a:spcPct val="90000"/>
        </a:lnSpc>
        <a:spcBef>
          <a:spcPct val="0"/>
        </a:spcBef>
        <a:spcAft>
          <a:spcPct val="0"/>
        </a:spcAft>
        <a:defRPr sz="3600" b="1">
          <a:solidFill>
            <a:schemeClr val="tx2"/>
          </a:solidFill>
          <a:latin typeface="Arial" pitchFamily="34" charset="0"/>
        </a:defRPr>
      </a:lvl4pPr>
      <a:lvl5pPr algn="l" rtl="0" fontAlgn="base">
        <a:lnSpc>
          <a:spcPct val="90000"/>
        </a:lnSpc>
        <a:spcBef>
          <a:spcPct val="0"/>
        </a:spcBef>
        <a:spcAft>
          <a:spcPct val="0"/>
        </a:spcAft>
        <a:defRPr sz="3600" b="1">
          <a:solidFill>
            <a:schemeClr val="tx2"/>
          </a:solidFill>
          <a:latin typeface="Arial" pitchFamily="34" charset="0"/>
        </a:defRPr>
      </a:lvl5pPr>
      <a:lvl6pPr marL="457200" algn="l" rtl="0" fontAlgn="base">
        <a:lnSpc>
          <a:spcPct val="90000"/>
        </a:lnSpc>
        <a:spcBef>
          <a:spcPct val="0"/>
        </a:spcBef>
        <a:spcAft>
          <a:spcPct val="0"/>
        </a:spcAft>
        <a:defRPr sz="3600" b="1">
          <a:solidFill>
            <a:schemeClr val="tx2"/>
          </a:solidFill>
          <a:latin typeface="Arial" pitchFamily="34" charset="0"/>
        </a:defRPr>
      </a:lvl6pPr>
      <a:lvl7pPr marL="914400" algn="l" rtl="0" fontAlgn="base">
        <a:lnSpc>
          <a:spcPct val="90000"/>
        </a:lnSpc>
        <a:spcBef>
          <a:spcPct val="0"/>
        </a:spcBef>
        <a:spcAft>
          <a:spcPct val="0"/>
        </a:spcAft>
        <a:defRPr sz="3600" b="1">
          <a:solidFill>
            <a:schemeClr val="tx2"/>
          </a:solidFill>
          <a:latin typeface="Arial" pitchFamily="34" charset="0"/>
        </a:defRPr>
      </a:lvl7pPr>
      <a:lvl8pPr marL="1371600" algn="l" rtl="0" fontAlgn="base">
        <a:lnSpc>
          <a:spcPct val="90000"/>
        </a:lnSpc>
        <a:spcBef>
          <a:spcPct val="0"/>
        </a:spcBef>
        <a:spcAft>
          <a:spcPct val="0"/>
        </a:spcAft>
        <a:defRPr sz="3600" b="1">
          <a:solidFill>
            <a:schemeClr val="tx2"/>
          </a:solidFill>
          <a:latin typeface="Arial" pitchFamily="34" charset="0"/>
        </a:defRPr>
      </a:lvl8pPr>
      <a:lvl9pPr marL="1828800" algn="l" rtl="0" fontAlgn="base">
        <a:lnSpc>
          <a:spcPct val="90000"/>
        </a:lnSpc>
        <a:spcBef>
          <a:spcPct val="0"/>
        </a:spcBef>
        <a:spcAft>
          <a:spcPct val="0"/>
        </a:spcAft>
        <a:defRPr sz="3600" b="1">
          <a:solidFill>
            <a:schemeClr val="tx2"/>
          </a:solidFill>
          <a:latin typeface="Arial" pitchFamily="34" charset="0"/>
        </a:defRPr>
      </a:lvl9pPr>
    </p:titleStyle>
    <p:bodyStyle>
      <a:lvl1pPr marL="342900" indent="-342900" algn="l" rtl="0" fontAlgn="base">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SzPct val="75000"/>
        <a:buChar char="–"/>
        <a:defRPr sz="2400">
          <a:solidFill>
            <a:schemeClr val="tx1"/>
          </a:solidFill>
          <a:latin typeface="+mn-lt"/>
        </a:defRPr>
      </a:lvl2pPr>
      <a:lvl3pPr marL="1143000" indent="-228600" algn="l" rtl="0" fontAlgn="base">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fontAlgn="base">
        <a:spcBef>
          <a:spcPct val="20000"/>
        </a:spcBef>
        <a:spcAft>
          <a:spcPct val="0"/>
        </a:spcAft>
        <a:buClr>
          <a:schemeClr val="tx1"/>
        </a:buClr>
        <a:buSzPct val="80000"/>
        <a:buChar char="–"/>
        <a:defRPr>
          <a:solidFill>
            <a:schemeClr val="tx1"/>
          </a:solidFill>
          <a:latin typeface="+mn-lt"/>
        </a:defRPr>
      </a:lvl4pPr>
      <a:lvl5pPr marL="20574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336899"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33690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solidFill>
                  <a:schemeClr val="tx1"/>
                </a:solidFill>
                <a:latin typeface="+mn-lt"/>
              </a:defRPr>
            </a:lvl1pPr>
          </a:lstStyle>
          <a:p>
            <a:endParaRPr lang="en-AU"/>
          </a:p>
        </p:txBody>
      </p:sp>
      <p:sp>
        <p:nvSpPr>
          <p:cNvPr id="33690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solidFill>
                  <a:schemeClr val="tx1"/>
                </a:solidFill>
                <a:latin typeface="+mn-lt"/>
              </a:defRPr>
            </a:lvl1pPr>
          </a:lstStyle>
          <a:p>
            <a:endParaRPr lang="en-AU"/>
          </a:p>
        </p:txBody>
      </p:sp>
      <p:sp>
        <p:nvSpPr>
          <p:cNvPr id="33690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solidFill>
                  <a:schemeClr val="tx1"/>
                </a:solidFill>
                <a:latin typeface="+mn-lt"/>
              </a:defRPr>
            </a:lvl1pPr>
          </a:lstStyle>
          <a:p>
            <a:fld id="{F341133D-6907-4FEB-BF4C-29EF2869C684}" type="slidenum">
              <a:rPr lang="en-AU"/>
              <a:pPr/>
              <a:t>‹#›</a:t>
            </a:fld>
            <a:endParaRPr lang="en-AU"/>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9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336899"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33690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solidFill>
                  <a:schemeClr val="tx1"/>
                </a:solidFill>
                <a:latin typeface="+mn-lt"/>
              </a:defRPr>
            </a:lvl1pPr>
          </a:lstStyle>
          <a:p>
            <a:endParaRPr lang="en-AU">
              <a:solidFill>
                <a:srgbClr val="000000"/>
              </a:solidFill>
            </a:endParaRPr>
          </a:p>
        </p:txBody>
      </p:sp>
      <p:sp>
        <p:nvSpPr>
          <p:cNvPr id="33690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solidFill>
                  <a:schemeClr val="tx1"/>
                </a:solidFill>
                <a:latin typeface="+mn-lt"/>
              </a:defRPr>
            </a:lvl1pPr>
          </a:lstStyle>
          <a:p>
            <a:endParaRPr lang="en-AU">
              <a:solidFill>
                <a:srgbClr val="000000"/>
              </a:solidFill>
            </a:endParaRPr>
          </a:p>
        </p:txBody>
      </p:sp>
      <p:sp>
        <p:nvSpPr>
          <p:cNvPr id="33690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solidFill>
                  <a:schemeClr val="tx1"/>
                </a:solidFill>
                <a:latin typeface="+mn-lt"/>
              </a:defRPr>
            </a:lvl1pPr>
          </a:lstStyle>
          <a:p>
            <a:fld id="{F341133D-6907-4FEB-BF4C-29EF2869C684}"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25497167"/>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AU" smtClean="0"/>
              <a:t>Click to edit Master title style</a:t>
            </a:r>
          </a:p>
        </p:txBody>
      </p:sp>
      <p:sp>
        <p:nvSpPr>
          <p:cNvPr id="336899"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p>
        </p:txBody>
      </p:sp>
      <p:sp>
        <p:nvSpPr>
          <p:cNvPr id="336900"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solidFill>
                  <a:schemeClr val="tx1"/>
                </a:solidFill>
                <a:latin typeface="+mn-lt"/>
              </a:defRPr>
            </a:lvl1pPr>
          </a:lstStyle>
          <a:p>
            <a:endParaRPr lang="en-AU">
              <a:solidFill>
                <a:srgbClr val="000000"/>
              </a:solidFill>
            </a:endParaRPr>
          </a:p>
        </p:txBody>
      </p:sp>
      <p:sp>
        <p:nvSpPr>
          <p:cNvPr id="336901"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spcBef>
                <a:spcPct val="0"/>
              </a:spcBef>
              <a:buFontTx/>
              <a:buNone/>
              <a:defRPr sz="1400">
                <a:solidFill>
                  <a:schemeClr val="tx1"/>
                </a:solidFill>
                <a:latin typeface="+mn-lt"/>
              </a:defRPr>
            </a:lvl1pPr>
          </a:lstStyle>
          <a:p>
            <a:endParaRPr lang="en-AU">
              <a:solidFill>
                <a:srgbClr val="000000"/>
              </a:solidFill>
            </a:endParaRPr>
          </a:p>
        </p:txBody>
      </p:sp>
      <p:sp>
        <p:nvSpPr>
          <p:cNvPr id="336902"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400">
                <a:solidFill>
                  <a:schemeClr val="tx1"/>
                </a:solidFill>
                <a:latin typeface="+mn-lt"/>
              </a:defRPr>
            </a:lvl1pPr>
          </a:lstStyle>
          <a:p>
            <a:fld id="{F341133D-6907-4FEB-BF4C-29EF2869C684}" type="slidenum">
              <a:rPr lang="en-AU">
                <a:solidFill>
                  <a:srgbClr val="000000"/>
                </a:solidFill>
              </a:rPr>
              <a:pPr/>
              <a:t>‹#›</a:t>
            </a:fld>
            <a:endParaRPr lang="en-AU">
              <a:solidFill>
                <a:srgbClr val="000000"/>
              </a:solidFill>
            </a:endParaRPr>
          </a:p>
        </p:txBody>
      </p:sp>
    </p:spTree>
    <p:extLst>
      <p:ext uri="{BB962C8B-B14F-4D97-AF65-F5344CB8AC3E}">
        <p14:creationId xmlns:p14="http://schemas.microsoft.com/office/powerpoint/2010/main" val="2246649225"/>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17"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9DDD4140-AAC7-4AC8-9734-B01D6266C0B8}" type="datetimeFigureOut">
              <a:rPr lang="en-AU" smtClean="0">
                <a:solidFill>
                  <a:prstClr val="black">
                    <a:tint val="75000"/>
                  </a:prstClr>
                </a:solidFill>
                <a:latin typeface="Calibri" panose="020F0502020204030204"/>
              </a:rPr>
              <a:pPr fontAlgn="auto">
                <a:spcBef>
                  <a:spcPts val="0"/>
                </a:spcBef>
                <a:spcAft>
                  <a:spcPts val="0"/>
                </a:spcAft>
              </a:pPr>
              <a:t>7/11/2014</a:t>
            </a:fld>
            <a:endParaRPr lang="en-AU" smtClean="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en-AU" smtClean="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20E73690-FE83-4437-A74D-B47C73DA84B2}" type="slidenum">
              <a:rPr lang="en-AU" smtClean="0">
                <a:solidFill>
                  <a:prstClr val="black">
                    <a:tint val="75000"/>
                  </a:prstClr>
                </a:solidFill>
                <a:latin typeface="Calibri" panose="020F0502020204030204"/>
              </a:rPr>
              <a:pPr fontAlgn="auto">
                <a:spcBef>
                  <a:spcPts val="0"/>
                </a:spcBef>
                <a:spcAft>
                  <a:spcPts val="0"/>
                </a:spcAft>
              </a:pPr>
              <a:t>‹#›</a:t>
            </a:fld>
            <a:endParaRPr lang="en-AU" smtClean="0">
              <a:solidFill>
                <a:prstClr val="black">
                  <a:tint val="75000"/>
                </a:prstClr>
              </a:solidFill>
              <a:latin typeface="Calibri" panose="020F0502020204030204"/>
            </a:endParaRPr>
          </a:p>
        </p:txBody>
      </p:sp>
    </p:spTree>
    <p:extLst>
      <p:ext uri="{BB962C8B-B14F-4D97-AF65-F5344CB8AC3E}">
        <p14:creationId xmlns:p14="http://schemas.microsoft.com/office/powerpoint/2010/main" val="1042806716"/>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4014" y="274638"/>
            <a:ext cx="8435975" cy="1143000"/>
          </a:xfrm>
          <a:prstGeom prst="rect">
            <a:avLst/>
          </a:prstGeom>
        </p:spPr>
        <p:txBody>
          <a:bodyPr vert="horz" lIns="0" tIns="0" rIns="0" bIns="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63601" y="1810800"/>
            <a:ext cx="8435975" cy="4525963"/>
          </a:xfrm>
          <a:prstGeom prst="rect">
            <a:avLst/>
          </a:prstGeom>
        </p:spPr>
        <p:txBody>
          <a:bodyPr vert="horz" lIns="0" tIns="0" rIns="0" bIns="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30449" y="6356352"/>
            <a:ext cx="2187104" cy="365125"/>
          </a:xfrm>
          <a:prstGeom prst="rect">
            <a:avLst/>
          </a:prstGeom>
        </p:spPr>
        <p:txBody>
          <a:bodyPr vert="horz" lIns="0" tIns="0" rIns="0" bIns="0" rtlCol="0" anchor="ctr"/>
          <a:lstStyle>
            <a:lvl1pPr algn="l">
              <a:defRPr sz="675">
                <a:solidFill>
                  <a:schemeClr val="tx1"/>
                </a:solidFill>
              </a:defRPr>
            </a:lvl1pPr>
          </a:lstStyle>
          <a:p>
            <a:pPr defTabSz="342900" fontAlgn="auto">
              <a:spcBef>
                <a:spcPts val="0"/>
              </a:spcBef>
              <a:spcAft>
                <a:spcPts val="0"/>
              </a:spcAft>
            </a:pPr>
            <a:endParaRPr lang="en-US">
              <a:solidFill>
                <a:prstClr val="black"/>
              </a:solidFill>
              <a:latin typeface="Arial"/>
            </a:endParaRPr>
          </a:p>
        </p:txBody>
      </p:sp>
      <p:sp>
        <p:nvSpPr>
          <p:cNvPr id="5" name="Footer Placeholder 4"/>
          <p:cNvSpPr>
            <a:spLocks noGrp="1"/>
          </p:cNvSpPr>
          <p:nvPr>
            <p:ph type="ftr" sz="quarter" idx="3"/>
          </p:nvPr>
        </p:nvSpPr>
        <p:spPr>
          <a:xfrm>
            <a:off x="3087894" y="6356352"/>
            <a:ext cx="2968214" cy="365125"/>
          </a:xfrm>
          <a:prstGeom prst="rect">
            <a:avLst/>
          </a:prstGeom>
        </p:spPr>
        <p:txBody>
          <a:bodyPr vert="horz" lIns="0" tIns="0" rIns="0" bIns="0" rtlCol="0" anchor="ctr"/>
          <a:lstStyle>
            <a:lvl1pPr algn="ctr">
              <a:defRPr sz="675">
                <a:solidFill>
                  <a:schemeClr val="tx1"/>
                </a:solidFill>
              </a:defRPr>
            </a:lvl1pPr>
          </a:lstStyle>
          <a:p>
            <a:pPr defTabSz="342900" fontAlgn="auto">
              <a:spcBef>
                <a:spcPts val="0"/>
              </a:spcBef>
              <a:spcAft>
                <a:spcPts val="0"/>
              </a:spcAft>
            </a:pPr>
            <a:endParaRPr lang="en-US">
              <a:solidFill>
                <a:prstClr val="black"/>
              </a:solidFill>
              <a:latin typeface="Arial"/>
            </a:endParaRPr>
          </a:p>
        </p:txBody>
      </p:sp>
      <p:sp>
        <p:nvSpPr>
          <p:cNvPr id="6" name="Slide Number Placeholder 5"/>
          <p:cNvSpPr>
            <a:spLocks noGrp="1"/>
          </p:cNvSpPr>
          <p:nvPr>
            <p:ph type="sldNum" sz="quarter" idx="4"/>
          </p:nvPr>
        </p:nvSpPr>
        <p:spPr>
          <a:xfrm>
            <a:off x="6602884" y="6356352"/>
            <a:ext cx="2187104" cy="365125"/>
          </a:xfrm>
          <a:prstGeom prst="rect">
            <a:avLst/>
          </a:prstGeom>
        </p:spPr>
        <p:txBody>
          <a:bodyPr vert="horz" lIns="0" tIns="0" rIns="0" bIns="0" rtlCol="0" anchor="ctr"/>
          <a:lstStyle>
            <a:lvl1pPr algn="r">
              <a:defRPr sz="675">
                <a:solidFill>
                  <a:schemeClr val="tx1"/>
                </a:solidFill>
              </a:defRPr>
            </a:lvl1pPr>
          </a:lstStyle>
          <a:p>
            <a:pPr defTabSz="342900" fontAlgn="auto">
              <a:spcBef>
                <a:spcPts val="0"/>
              </a:spcBef>
              <a:spcAft>
                <a:spcPts val="0"/>
              </a:spcAft>
            </a:pPr>
            <a:fld id="{BD347933-D2C3-1C46-8675-4693E6CA88DD}" type="slidenum">
              <a:rPr lang="en-US" smtClean="0">
                <a:solidFill>
                  <a:prstClr val="black"/>
                </a:solidFill>
                <a:latin typeface="Arial"/>
              </a:rPr>
              <a:pPr defTabSz="342900" fontAlgn="auto">
                <a:spcBef>
                  <a:spcPts val="0"/>
                </a:spcBef>
                <a:spcAft>
                  <a:spcPts val="0"/>
                </a:spcAft>
              </a:pPr>
              <a:t>‹#›</a:t>
            </a:fld>
            <a:endParaRPr lang="en-US">
              <a:solidFill>
                <a:prstClr val="black"/>
              </a:solidFill>
              <a:latin typeface="Arial"/>
            </a:endParaRPr>
          </a:p>
        </p:txBody>
      </p:sp>
    </p:spTree>
    <p:extLst>
      <p:ext uri="{BB962C8B-B14F-4D97-AF65-F5344CB8AC3E}">
        <p14:creationId xmlns:p14="http://schemas.microsoft.com/office/powerpoint/2010/main" val="3904079006"/>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Lst>
  <p:timing>
    <p:tnLst>
      <p:par>
        <p:cTn id="1" dur="indefinite" restart="never" nodeType="tmRoot"/>
      </p:par>
    </p:tnLst>
  </p:timing>
  <p:hf hdr="0" ftr="0" dt="0"/>
  <p:txStyles>
    <p:titleStyle>
      <a:lvl1pPr algn="l" defTabSz="342900" rtl="0" eaLnBrk="1" latinLnBrk="0" hangingPunct="1">
        <a:spcBef>
          <a:spcPct val="0"/>
        </a:spcBef>
        <a:buNone/>
        <a:defRPr sz="2100" b="1" kern="1200" baseline="0">
          <a:solidFill>
            <a:schemeClr val="tx1"/>
          </a:solidFill>
          <a:latin typeface="+mj-lt"/>
          <a:ea typeface="+mj-ea"/>
          <a:cs typeface="+mj-cs"/>
        </a:defRPr>
      </a:lvl1pPr>
    </p:titleStyle>
    <p:bodyStyle>
      <a:lvl1pPr marL="203597" indent="-203597" algn="l" defTabSz="342900" rtl="0" eaLnBrk="1" latinLnBrk="0" hangingPunct="1">
        <a:lnSpc>
          <a:spcPct val="95000"/>
        </a:lnSpc>
        <a:spcBef>
          <a:spcPts val="0"/>
        </a:spcBef>
        <a:buFont typeface="Arial"/>
        <a:buChar char="•"/>
        <a:defRPr sz="1350" kern="1200">
          <a:solidFill>
            <a:schemeClr val="tx1"/>
          </a:solidFill>
          <a:latin typeface="+mn-lt"/>
          <a:ea typeface="+mn-ea"/>
          <a:cs typeface="+mn-cs"/>
        </a:defRPr>
      </a:lvl1pPr>
      <a:lvl2pPr marL="401241" indent="-197644" algn="l" defTabSz="342900" rtl="0" eaLnBrk="1" latinLnBrk="0" hangingPunct="1">
        <a:lnSpc>
          <a:spcPct val="95000"/>
        </a:lnSpc>
        <a:spcBef>
          <a:spcPts val="0"/>
        </a:spcBef>
        <a:buFont typeface="Arial"/>
        <a:buChar char="–"/>
        <a:defRPr sz="1350" kern="1200">
          <a:solidFill>
            <a:schemeClr val="tx1"/>
          </a:solidFill>
          <a:latin typeface="+mn-lt"/>
          <a:ea typeface="+mn-ea"/>
          <a:cs typeface="+mn-cs"/>
        </a:defRPr>
      </a:lvl2pPr>
      <a:lvl3pPr marL="606029" indent="-204788" algn="l" defTabSz="342900" rtl="0" eaLnBrk="1" latinLnBrk="0" hangingPunct="1">
        <a:lnSpc>
          <a:spcPct val="95000"/>
        </a:lnSpc>
        <a:spcBef>
          <a:spcPts val="0"/>
        </a:spcBef>
        <a:buFont typeface="Arial"/>
        <a:buChar char="•"/>
        <a:defRPr sz="1350" kern="1200">
          <a:solidFill>
            <a:schemeClr val="tx1"/>
          </a:solidFill>
          <a:latin typeface="+mn-lt"/>
          <a:ea typeface="+mn-ea"/>
          <a:cs typeface="+mn-cs"/>
        </a:defRPr>
      </a:lvl3pPr>
      <a:lvl4pPr marL="809625" indent="-203597" algn="l" defTabSz="342900" rtl="0" eaLnBrk="1" latinLnBrk="0" hangingPunct="1">
        <a:lnSpc>
          <a:spcPct val="95000"/>
        </a:lnSpc>
        <a:spcBef>
          <a:spcPts val="0"/>
        </a:spcBef>
        <a:buFont typeface="Arial"/>
        <a:buChar char="–"/>
        <a:defRPr sz="1350" kern="1200">
          <a:solidFill>
            <a:schemeClr val="tx1"/>
          </a:solidFill>
          <a:latin typeface="+mn-lt"/>
          <a:ea typeface="+mn-ea"/>
          <a:cs typeface="+mn-cs"/>
        </a:defRPr>
      </a:lvl4pPr>
      <a:lvl5pPr marL="1007269" indent="-197644" algn="l" defTabSz="342900" rtl="0" eaLnBrk="1" latinLnBrk="0" hangingPunct="1">
        <a:lnSpc>
          <a:spcPct val="95000"/>
        </a:lnSpc>
        <a:spcBef>
          <a:spcPts val="0"/>
        </a:spcBef>
        <a:buFont typeface="Arial"/>
        <a:buChar char="•"/>
        <a:defRPr sz="135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656492" y="1700213"/>
            <a:ext cx="7836877" cy="381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p:txBody>
      </p:sp>
      <p:sp>
        <p:nvSpPr>
          <p:cNvPr id="1283076" name="Rectangle 4"/>
          <p:cNvSpPr>
            <a:spLocks noGrp="1" noChangeArrowheads="1"/>
          </p:cNvSpPr>
          <p:nvPr>
            <p:ph type="sldNum" sz="quarter" idx="4"/>
          </p:nvPr>
        </p:nvSpPr>
        <p:spPr bwMode="auto">
          <a:xfrm>
            <a:off x="4239358" y="6450014"/>
            <a:ext cx="665285" cy="2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900" b="0"/>
            </a:lvl1pPr>
          </a:lstStyle>
          <a:p>
            <a:pPr>
              <a:spcBef>
                <a:spcPct val="0"/>
              </a:spcBef>
              <a:buFontTx/>
              <a:buNone/>
              <a:defRPr/>
            </a:pPr>
            <a:fld id="{DAED592D-483B-4021-AB4B-CCE3AF3113C2}" type="slidenum">
              <a:rPr lang="en-GB">
                <a:solidFill>
                  <a:srgbClr val="000000"/>
                </a:solidFill>
                <a:latin typeface="Arial"/>
              </a:rPr>
              <a:pPr>
                <a:spcBef>
                  <a:spcPct val="0"/>
                </a:spcBef>
                <a:buFontTx/>
                <a:buNone/>
                <a:defRPr/>
              </a:pPr>
              <a:t>‹#›</a:t>
            </a:fld>
            <a:endParaRPr lang="en-GB">
              <a:solidFill>
                <a:srgbClr val="000000"/>
              </a:solidFill>
              <a:latin typeface="Arial"/>
            </a:endParaRPr>
          </a:p>
        </p:txBody>
      </p:sp>
      <p:pic>
        <p:nvPicPr>
          <p:cNvPr id="1028" name="Picture 17" descr="WS A4 portrait linear logo_600dpiRGB"/>
          <p:cNvPicPr>
            <a:picLocks noChangeAspect="1" noChangeArrowheads="1"/>
          </p:cNvPicPr>
          <p:nvPr/>
        </p:nvPicPr>
        <p:blipFill>
          <a:blip r:embed="rId16" cstate="print">
            <a:extLst>
              <a:ext uri="{28A0092B-C50C-407E-A947-70E740481C1C}">
                <a14:useLocalDpi xmlns:a14="http://schemas.microsoft.com/office/drawing/2010/main" val="0"/>
              </a:ext>
            </a:extLst>
          </a:blip>
          <a:srcRect l="16768" t="26035" r="16768" b="26988"/>
          <a:stretch>
            <a:fillRect/>
          </a:stretch>
        </p:blipFill>
        <p:spPr bwMode="auto">
          <a:xfrm>
            <a:off x="7095392" y="6130925"/>
            <a:ext cx="172329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8" descr="WS A4 portrait ellipse 190mm_600dpiRGB"/>
          <p:cNvPicPr>
            <a:picLocks noChangeAspect="1" noChangeArrowheads="1"/>
          </p:cNvPicPr>
          <p:nvPr/>
        </p:nvPicPr>
        <p:blipFill>
          <a:blip r:embed="rId17" cstate="print">
            <a:extLst>
              <a:ext uri="{28A0092B-C50C-407E-A947-70E740481C1C}">
                <a14:useLocalDpi xmlns:a14="http://schemas.microsoft.com/office/drawing/2010/main" val="0"/>
              </a:ext>
            </a:extLst>
          </a:blip>
          <a:srcRect l="7999" r="6476"/>
          <a:stretch>
            <a:fillRect/>
          </a:stretch>
        </p:blipFill>
        <p:spPr bwMode="auto">
          <a:xfrm>
            <a:off x="414704" y="963613"/>
            <a:ext cx="8282354"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Rectangle 2"/>
          <p:cNvSpPr>
            <a:spLocks noGrp="1" noChangeArrowheads="1"/>
          </p:cNvSpPr>
          <p:nvPr>
            <p:ph type="title"/>
          </p:nvPr>
        </p:nvSpPr>
        <p:spPr bwMode="auto">
          <a:xfrm>
            <a:off x="656492" y="450850"/>
            <a:ext cx="7836877"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91440" bIns="0" numCol="1" anchor="b" anchorCtr="0" compatLnSpc="1">
            <a:prstTxWarp prst="textNoShape">
              <a:avLst/>
            </a:prstTxWarp>
          </a:bodyPr>
          <a:lstStyle/>
          <a:p>
            <a:pPr lvl="0"/>
            <a:r>
              <a:rPr lang="en-GB" smtClean="0"/>
              <a:t>Click to edit Master title style</a:t>
            </a:r>
          </a:p>
        </p:txBody>
      </p:sp>
    </p:spTree>
    <p:extLst>
      <p:ext uri="{BB962C8B-B14F-4D97-AF65-F5344CB8AC3E}">
        <p14:creationId xmlns:p14="http://schemas.microsoft.com/office/powerpoint/2010/main" val="506462565"/>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hf hdr="0" ftr="0" dt="0"/>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charset="0"/>
        </a:defRPr>
      </a:lvl2pPr>
      <a:lvl3pPr algn="l" rtl="0" eaLnBrk="0" fontAlgn="base" hangingPunct="0">
        <a:spcBef>
          <a:spcPct val="0"/>
        </a:spcBef>
        <a:spcAft>
          <a:spcPct val="0"/>
        </a:spcAft>
        <a:defRPr sz="2400">
          <a:solidFill>
            <a:schemeClr val="tx1"/>
          </a:solidFill>
          <a:latin typeface="Arial" charset="0"/>
        </a:defRPr>
      </a:lvl3pPr>
      <a:lvl4pPr algn="l" rtl="0" eaLnBrk="0" fontAlgn="base" hangingPunct="0">
        <a:spcBef>
          <a:spcPct val="0"/>
        </a:spcBef>
        <a:spcAft>
          <a:spcPct val="0"/>
        </a:spcAft>
        <a:defRPr sz="2400">
          <a:solidFill>
            <a:schemeClr val="tx1"/>
          </a:solidFill>
          <a:latin typeface="Arial" charset="0"/>
        </a:defRPr>
      </a:lvl4pPr>
      <a:lvl5pPr algn="l" rtl="0" eaLnBrk="0" fontAlgn="base" hangingPunct="0">
        <a:spcBef>
          <a:spcPct val="0"/>
        </a:spcBef>
        <a:spcAft>
          <a:spcPct val="0"/>
        </a:spcAft>
        <a:defRPr sz="2400">
          <a:solidFill>
            <a:schemeClr val="tx1"/>
          </a:solidFill>
          <a:latin typeface="Arial" charset="0"/>
        </a:defRPr>
      </a:lvl5pPr>
      <a:lvl6pPr marL="457200" algn="l" rtl="0" fontAlgn="base">
        <a:spcBef>
          <a:spcPct val="0"/>
        </a:spcBef>
        <a:spcAft>
          <a:spcPct val="0"/>
        </a:spcAft>
        <a:defRPr sz="2400">
          <a:solidFill>
            <a:schemeClr val="tx1"/>
          </a:solidFill>
          <a:latin typeface="Arial" charset="0"/>
        </a:defRPr>
      </a:lvl6pPr>
      <a:lvl7pPr marL="914400" algn="l" rtl="0" fontAlgn="base">
        <a:spcBef>
          <a:spcPct val="0"/>
        </a:spcBef>
        <a:spcAft>
          <a:spcPct val="0"/>
        </a:spcAft>
        <a:defRPr sz="2400">
          <a:solidFill>
            <a:schemeClr val="tx1"/>
          </a:solidFill>
          <a:latin typeface="Arial" charset="0"/>
        </a:defRPr>
      </a:lvl7pPr>
      <a:lvl8pPr marL="1371600" algn="l" rtl="0" fontAlgn="base">
        <a:spcBef>
          <a:spcPct val="0"/>
        </a:spcBef>
        <a:spcAft>
          <a:spcPct val="0"/>
        </a:spcAft>
        <a:defRPr sz="2400">
          <a:solidFill>
            <a:schemeClr val="tx1"/>
          </a:solidFill>
          <a:latin typeface="Arial" charset="0"/>
        </a:defRPr>
      </a:lvl8pPr>
      <a:lvl9pPr marL="1828800" algn="l" rtl="0" fontAlgn="base">
        <a:spcBef>
          <a:spcPct val="0"/>
        </a:spcBef>
        <a:spcAft>
          <a:spcPct val="0"/>
        </a:spcAft>
        <a:defRPr sz="2400">
          <a:solidFill>
            <a:schemeClr val="tx1"/>
          </a:solidFill>
          <a:latin typeface="Arial" charset="0"/>
        </a:defRPr>
      </a:lvl9pPr>
    </p:titleStyle>
    <p:bodyStyle>
      <a:lvl1pPr marL="342900" indent="-342900" algn="l" rtl="0" eaLnBrk="0" fontAlgn="base" hangingPunct="0">
        <a:spcBef>
          <a:spcPct val="45000"/>
        </a:spcBef>
        <a:spcAft>
          <a:spcPct val="0"/>
        </a:spcAft>
        <a:buClr>
          <a:srgbClr val="969696"/>
        </a:buClr>
        <a:buFont typeface="Wingdings 2" pitchFamily="18" charset="2"/>
        <a:buChar char=""/>
        <a:defRPr>
          <a:solidFill>
            <a:schemeClr val="tx1"/>
          </a:solidFill>
          <a:latin typeface="+mn-lt"/>
          <a:ea typeface="+mn-ea"/>
          <a:cs typeface="+mn-cs"/>
        </a:defRPr>
      </a:lvl1pPr>
      <a:lvl2pPr marL="742950" indent="-285750" algn="l" rtl="0" eaLnBrk="0" fontAlgn="base" hangingPunct="0">
        <a:spcBef>
          <a:spcPct val="20000"/>
        </a:spcBef>
        <a:spcAft>
          <a:spcPct val="20000"/>
        </a:spcAft>
        <a:buClr>
          <a:srgbClr val="969696"/>
        </a:buClr>
        <a:buFont typeface="Symbol" pitchFamily="18" charset="2"/>
        <a:buChar char="-"/>
        <a:defRPr sz="1600">
          <a:solidFill>
            <a:schemeClr val="tx1"/>
          </a:solidFill>
          <a:latin typeface="+mn-lt"/>
        </a:defRPr>
      </a:lvl2pPr>
      <a:lvl3pPr marL="1143000" indent="-228600" algn="l" rtl="0" eaLnBrk="0" fontAlgn="base" hangingPunct="0">
        <a:spcBef>
          <a:spcPct val="20000"/>
        </a:spcBef>
        <a:spcAft>
          <a:spcPct val="20000"/>
        </a:spcAft>
        <a:buClr>
          <a:srgbClr val="969696"/>
        </a:buClr>
        <a:buFont typeface="Wingdings" pitchFamily="2" charset="2"/>
        <a:buChar char="§"/>
        <a:defRPr sz="1600">
          <a:solidFill>
            <a:schemeClr val="tx1"/>
          </a:solidFill>
          <a:latin typeface="+mn-lt"/>
        </a:defRPr>
      </a:lvl3pPr>
      <a:lvl4pPr marL="1600200" indent="-228600" algn="l" rtl="0" eaLnBrk="0" fontAlgn="base" hangingPunct="0">
        <a:spcBef>
          <a:spcPct val="20000"/>
        </a:spcBef>
        <a:spcAft>
          <a:spcPct val="0"/>
        </a:spcAft>
        <a:buClr>
          <a:srgbClr val="969696"/>
        </a:buClr>
        <a:buFont typeface="Wingdings" pitchFamily="2" charset="2"/>
        <a:defRPr sz="1200">
          <a:solidFill>
            <a:schemeClr val="tx1"/>
          </a:solidFill>
          <a:latin typeface="+mn-lt"/>
        </a:defRPr>
      </a:lvl4pPr>
      <a:lvl5pPr marL="2057400" indent="-228600" algn="l" rtl="0" eaLnBrk="0" fontAlgn="base" hangingPunct="0">
        <a:spcBef>
          <a:spcPct val="20000"/>
        </a:spcBef>
        <a:spcAft>
          <a:spcPct val="0"/>
        </a:spcAft>
        <a:defRPr sz="2000">
          <a:solidFill>
            <a:schemeClr val="tx1"/>
          </a:solidFill>
          <a:latin typeface="+mn-lt"/>
        </a:defRPr>
      </a:lvl5pPr>
      <a:lvl6pPr marL="2514600" indent="-228600" algn="l" rtl="0" fontAlgn="base">
        <a:spcBef>
          <a:spcPct val="20000"/>
        </a:spcBef>
        <a:spcAft>
          <a:spcPct val="0"/>
        </a:spcAft>
        <a:defRPr sz="2000">
          <a:solidFill>
            <a:schemeClr val="tx1"/>
          </a:solidFill>
          <a:latin typeface="+mn-lt"/>
        </a:defRPr>
      </a:lvl6pPr>
      <a:lvl7pPr marL="2971800" indent="-228600" algn="l" rtl="0" fontAlgn="base">
        <a:spcBef>
          <a:spcPct val="20000"/>
        </a:spcBef>
        <a:spcAft>
          <a:spcPct val="0"/>
        </a:spcAft>
        <a:defRPr sz="2000">
          <a:solidFill>
            <a:schemeClr val="tx1"/>
          </a:solidFill>
          <a:latin typeface="+mn-lt"/>
        </a:defRPr>
      </a:lvl7pPr>
      <a:lvl8pPr marL="3429000" indent="-228600" algn="l" rtl="0" fontAlgn="base">
        <a:spcBef>
          <a:spcPct val="20000"/>
        </a:spcBef>
        <a:spcAft>
          <a:spcPct val="0"/>
        </a:spcAft>
        <a:defRPr sz="2000">
          <a:solidFill>
            <a:schemeClr val="tx1"/>
          </a:solidFill>
          <a:latin typeface="+mn-lt"/>
        </a:defRPr>
      </a:lvl8pPr>
      <a:lvl9pPr marL="3886200" indent="-228600" algn="l" rtl="0" fontAlgn="base">
        <a:spcBef>
          <a:spcPct val="20000"/>
        </a:spcBef>
        <a:spcAft>
          <a:spcPct val="0"/>
        </a:spcAft>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15.emf"/><Relationship Id="rId2" Type="http://schemas.openxmlformats.org/officeDocument/2006/relationships/slideLayout" Target="../slideLayouts/slideLayout2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8.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5.x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83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28388" name="Text Box 4"/>
          <p:cNvSpPr txBox="1">
            <a:spLocks noChangeArrowheads="1"/>
          </p:cNvSpPr>
          <p:nvPr/>
        </p:nvSpPr>
        <p:spPr bwMode="auto">
          <a:xfrm>
            <a:off x="1295400" y="1600200"/>
            <a:ext cx="651696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AU" sz="800" dirty="0">
              <a:latin typeface="Bookman Old Style" pitchFamily="18" charset="0"/>
            </a:endParaRPr>
          </a:p>
          <a:p>
            <a:pPr algn="ctr">
              <a:spcBef>
                <a:spcPct val="0"/>
              </a:spcBef>
              <a:buFontTx/>
              <a:buNone/>
            </a:pPr>
            <a:r>
              <a:rPr lang="en-US" sz="5400" b="1" dirty="0"/>
              <a:t>Investors’ </a:t>
            </a:r>
            <a:r>
              <a:rPr lang="en-US" sz="5400" b="1" dirty="0" smtClean="0"/>
              <a:t>Seminar</a:t>
            </a:r>
            <a:endParaRPr lang="en-US" sz="5400" b="1" dirty="0"/>
          </a:p>
          <a:p>
            <a:pPr algn="ctr">
              <a:spcBef>
                <a:spcPct val="0"/>
              </a:spcBef>
              <a:buFontTx/>
              <a:buNone/>
            </a:pPr>
            <a:endParaRPr lang="en-US" b="1" dirty="0"/>
          </a:p>
          <a:p>
            <a:pPr algn="ctr">
              <a:spcBef>
                <a:spcPct val="0"/>
              </a:spcBef>
              <a:buFontTx/>
              <a:buNone/>
            </a:pPr>
            <a:r>
              <a:rPr lang="en-US" sz="5400" b="1" dirty="0" smtClean="0"/>
              <a:t>November  2014</a:t>
            </a:r>
          </a:p>
          <a:p>
            <a:pPr algn="ctr">
              <a:spcBef>
                <a:spcPct val="0"/>
              </a:spcBef>
              <a:buFontTx/>
              <a:buNone/>
            </a:pPr>
            <a:endParaRPr lang="en-US" sz="5400" b="1" dirty="0"/>
          </a:p>
          <a:p>
            <a:pPr algn="ctr">
              <a:spcBef>
                <a:spcPct val="0"/>
              </a:spcBef>
              <a:buFontTx/>
              <a:buNone/>
            </a:pPr>
            <a:r>
              <a:rPr lang="en-US" sz="5400" b="1" dirty="0" smtClean="0"/>
              <a:t>“How Risky Are Our Investments?”</a:t>
            </a:r>
            <a:endParaRPr lang="en-AU" sz="5400" b="1" dirty="0"/>
          </a:p>
        </p:txBody>
      </p:sp>
      <p:sp>
        <p:nvSpPr>
          <p:cNvPr id="528389" name="Text Box 5"/>
          <p:cNvSpPr txBox="1">
            <a:spLocks noChangeArrowheads="1"/>
          </p:cNvSpPr>
          <p:nvPr/>
        </p:nvSpPr>
        <p:spPr bwMode="auto">
          <a:xfrm>
            <a:off x="1371600" y="3810000"/>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buFontTx/>
              <a:buNone/>
            </a:pPr>
            <a:endParaRPr lang="en-US" sz="1800">
              <a:solidFill>
                <a:schemeClr val="tx1"/>
              </a:solidFill>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fld id="{989D63EF-5295-4FC7-844B-CD056E547A2A}" type="slidenum">
              <a:rPr lang="en-GB" b="0" smtClean="0">
                <a:solidFill>
                  <a:srgbClr val="000000"/>
                </a:solidFill>
              </a:rPr>
              <a:pPr eaLnBrk="1" hangingPunct="1"/>
              <a:t>10</a:t>
            </a:fld>
            <a:endParaRPr lang="en-GB" b="0" smtClean="0">
              <a:solidFill>
                <a:srgbClr val="000000"/>
              </a:solidFill>
            </a:endParaRPr>
          </a:p>
        </p:txBody>
      </p:sp>
      <p:sp>
        <p:nvSpPr>
          <p:cNvPr id="33795" name="Rectangle 2"/>
          <p:cNvSpPr>
            <a:spLocks noChangeArrowheads="1"/>
          </p:cNvSpPr>
          <p:nvPr/>
        </p:nvSpPr>
        <p:spPr bwMode="auto">
          <a:xfrm>
            <a:off x="575896" y="1166816"/>
            <a:ext cx="3446585" cy="246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p>
            <a:pPr eaLnBrk="0" hangingPunct="0">
              <a:spcBef>
                <a:spcPct val="0"/>
              </a:spcBef>
              <a:buFontTx/>
              <a:buNone/>
            </a:pPr>
            <a:r>
              <a:rPr lang="en-GB" sz="1000">
                <a:solidFill>
                  <a:srgbClr val="000000"/>
                </a:solidFill>
                <a:latin typeface="Arial"/>
              </a:rPr>
              <a:t>Average annual total returns after inflation</a:t>
            </a:r>
          </a:p>
        </p:txBody>
      </p:sp>
      <p:sp>
        <p:nvSpPr>
          <p:cNvPr id="33796" name="Rectangle 3"/>
          <p:cNvSpPr>
            <a:spLocks noGrp="1" noChangeArrowheads="1"/>
          </p:cNvSpPr>
          <p:nvPr>
            <p:ph type="title"/>
          </p:nvPr>
        </p:nvSpPr>
        <p:spPr>
          <a:xfrm>
            <a:off x="657958" y="450850"/>
            <a:ext cx="7835411" cy="628650"/>
          </a:xfrm>
        </p:spPr>
        <p:txBody>
          <a:bodyPr/>
          <a:lstStyle/>
          <a:p>
            <a:pPr eaLnBrk="1" hangingPunct="1"/>
            <a:r>
              <a:rPr lang="en-GB" smtClean="0"/>
              <a:t>Australian long term returns</a:t>
            </a:r>
          </a:p>
        </p:txBody>
      </p:sp>
      <p:graphicFrame>
        <p:nvGraphicFramePr>
          <p:cNvPr id="1741921" name="Group 97"/>
          <p:cNvGraphicFramePr>
            <a:graphicFrameLocks noGrp="1"/>
          </p:cNvGraphicFramePr>
          <p:nvPr>
            <p:ph type="tbl" idx="1"/>
            <p:extLst>
              <p:ext uri="{D42A27DB-BD31-4B8C-83A1-F6EECF244321}">
                <p14:modId xmlns:p14="http://schemas.microsoft.com/office/powerpoint/2010/main" val="2285485760"/>
              </p:ext>
            </p:extLst>
          </p:nvPr>
        </p:nvGraphicFramePr>
        <p:xfrm>
          <a:off x="657960" y="1844675"/>
          <a:ext cx="8090504" cy="4293874"/>
        </p:xfrm>
        <a:graphic>
          <a:graphicData uri="http://schemas.openxmlformats.org/drawingml/2006/table">
            <a:tbl>
              <a:tblPr/>
              <a:tblGrid>
                <a:gridCol w="1825808"/>
                <a:gridCol w="1008550"/>
                <a:gridCol w="825895"/>
                <a:gridCol w="637391"/>
                <a:gridCol w="607556"/>
                <a:gridCol w="608912"/>
                <a:gridCol w="610268"/>
                <a:gridCol w="608911"/>
                <a:gridCol w="565125"/>
                <a:gridCol w="792088"/>
              </a:tblGrid>
              <a:tr h="932932">
                <a:tc>
                  <a:txBody>
                    <a:bodyPr/>
                    <a:lstStyle/>
                    <a:p>
                      <a:pPr marL="0" marR="0" lvl="0" indent="0" algn="l"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200" b="0" i="0" u="none" strike="noStrike" cap="none" normalizeH="0" baseline="0" dirty="0" smtClean="0">
                        <a:ln>
                          <a:noFill/>
                        </a:ln>
                        <a:solidFill>
                          <a:schemeClr val="accent1"/>
                        </a:solidFill>
                        <a:effectLst/>
                        <a:latin typeface="Arial" charset="0"/>
                      </a:endParaRPr>
                    </a:p>
                  </a:txBody>
                  <a:tcPr marL="84993" marR="84993" marT="46051" marB="46051" anchor="ctr" horzOverflow="overflow">
                    <a:lnL cap="flat">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1900-2013</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1950-2013</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1950s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1960s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1970s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1980s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1990s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100" b="0" i="0" u="none" strike="noStrike" cap="none" normalizeH="0" baseline="0" dirty="0" smtClean="0">
                          <a:ln>
                            <a:noFill/>
                          </a:ln>
                          <a:solidFill>
                            <a:schemeClr val="tx1"/>
                          </a:solidFill>
                          <a:effectLst/>
                          <a:latin typeface="Arial" charset="0"/>
                        </a:rPr>
                        <a:t>2000s</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a:t>
                      </a:r>
                    </a:p>
                  </a:txBody>
                  <a:tcPr marL="84993" marR="84993" marT="46051" marB="46051" anchor="ctr" horzOverflow="overflow">
                    <a:lnL>
                      <a:noFill/>
                    </a:lnL>
                    <a:lnR>
                      <a:noFill/>
                    </a:lnR>
                    <a:lnT cap="flat">
                      <a:noFill/>
                    </a:lnT>
                    <a:lnB>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2010-2013</a:t>
                      </a:r>
                    </a:p>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r>
                        <a:rPr kumimoji="0" lang="en-GB" sz="1200" b="0" i="0" u="none" strike="noStrike" cap="none" normalizeH="0" baseline="0" dirty="0" smtClean="0">
                          <a:ln>
                            <a:noFill/>
                          </a:ln>
                          <a:solidFill>
                            <a:schemeClr val="tx1"/>
                          </a:solidFill>
                          <a:effectLst/>
                          <a:latin typeface="Arial" charset="0"/>
                        </a:rPr>
                        <a:t>%</a:t>
                      </a:r>
                    </a:p>
                  </a:txBody>
                  <a:tcPr marL="84993" marR="84993" marT="46051" marB="46051" anchor="ctr" horzOverflow="overflow">
                    <a:lnL>
                      <a:noFill/>
                    </a:lnL>
                    <a:lnR cap="flat">
                      <a:noFill/>
                    </a:lnR>
                    <a:lnT cap="flat">
                      <a:noFill/>
                    </a:lnT>
                    <a:lnB>
                      <a:noFill/>
                    </a:lnB>
                    <a:lnTlToBr>
                      <a:noFill/>
                    </a:lnTlToBr>
                    <a:lnBlToTr>
                      <a:noFill/>
                    </a:lnBlToTr>
                    <a:solidFill>
                      <a:srgbClr val="B2CBDF"/>
                    </a:solidFill>
                  </a:tcPr>
                </a:tc>
              </a:tr>
              <a:tr h="674662">
                <a:tc>
                  <a:txBody>
                    <a:bodyPr/>
                    <a:lstStyle/>
                    <a:p>
                      <a:pPr marL="0" marR="0" lvl="0" indent="0" algn="l"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Real bond returns</a:t>
                      </a:r>
                    </a:p>
                  </a:txBody>
                  <a:tcPr marL="86401" marR="86401" marT="54016" marB="54016"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1.5</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1.0</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-6.3</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smtClean="0">
                          <a:ln>
                            <a:noFill/>
                          </a:ln>
                          <a:solidFill>
                            <a:schemeClr val="tx1"/>
                          </a:solidFill>
                          <a:effectLst/>
                          <a:latin typeface="Arial" charset="0"/>
                        </a:rPr>
                        <a:t>0.9</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smtClean="0">
                          <a:ln>
                            <a:noFill/>
                          </a:ln>
                          <a:solidFill>
                            <a:schemeClr val="tx1"/>
                          </a:solidFill>
                          <a:effectLst/>
                          <a:latin typeface="Arial" charset="0"/>
                        </a:rPr>
                        <a:t>-5.1</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smtClean="0">
                          <a:ln>
                            <a:noFill/>
                          </a:ln>
                          <a:solidFill>
                            <a:schemeClr val="tx1"/>
                          </a:solidFill>
                          <a:effectLst/>
                          <a:latin typeface="Arial" charset="0"/>
                        </a:rPr>
                        <a:t>2.1</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9.9</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3.7</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5.0</a:t>
                      </a:r>
                    </a:p>
                  </a:txBody>
                  <a:tcPr marL="86401" marR="86401" marT="54016" marB="54016" anchor="ctr" horzOverflow="overflow">
                    <a:lnL>
                      <a:noFill/>
                    </a:lnL>
                    <a:lnR cap="flat">
                      <a:noFill/>
                    </a:lnR>
                    <a:lnT>
                      <a:noFill/>
                    </a:lnT>
                    <a:lnB>
                      <a:noFill/>
                    </a:lnB>
                    <a:lnTlToBr>
                      <a:noFill/>
                    </a:lnTlToBr>
                    <a:lnBlToTr>
                      <a:noFill/>
                    </a:lnBlToTr>
                    <a:noFill/>
                  </a:tcPr>
                </a:tc>
              </a:tr>
              <a:tr h="722292">
                <a:tc>
                  <a:txBody>
                    <a:bodyPr/>
                    <a:lstStyle/>
                    <a:p>
                      <a:pPr marL="0" marR="0" lvl="0" indent="0" algn="l"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Real equity total returns</a:t>
                      </a:r>
                    </a:p>
                  </a:txBody>
                  <a:tcPr marL="86401" marR="86401" marT="54016" marB="54016"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7.4</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6.1</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9.0</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10.6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-4.2</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8.6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9.0</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600" b="0" i="0" u="none" strike="noStrike" cap="none" normalizeH="0" baseline="0" dirty="0" smtClean="0">
                          <a:ln>
                            <a:noFill/>
                          </a:ln>
                          <a:solidFill>
                            <a:schemeClr val="tx1"/>
                          </a:solidFill>
                          <a:effectLst/>
                          <a:latin typeface="Arial" charset="0"/>
                        </a:rPr>
                        <a:t>5.5</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tab pos="450850" algn="r"/>
                        </a:tabLst>
                      </a:pPr>
                      <a:r>
                        <a:rPr kumimoji="0" lang="en-GB" sz="1600" b="0" i="0" u="none" strike="noStrike" cap="none" normalizeH="0" baseline="0" dirty="0" smtClean="0">
                          <a:ln>
                            <a:noFill/>
                          </a:ln>
                          <a:solidFill>
                            <a:schemeClr val="tx1"/>
                          </a:solidFill>
                          <a:effectLst/>
                          <a:latin typeface="Arial" charset="0"/>
                        </a:rPr>
                        <a:t>4.0</a:t>
                      </a:r>
                    </a:p>
                  </a:txBody>
                  <a:tcPr marL="86401" marR="86401" marT="54016" marB="54016" anchor="ctr" horzOverflow="overflow">
                    <a:lnL>
                      <a:noFill/>
                    </a:lnL>
                    <a:lnR cap="flat">
                      <a:noFill/>
                    </a:lnR>
                    <a:lnT>
                      <a:noFill/>
                    </a:lnT>
                    <a:lnB>
                      <a:noFill/>
                    </a:lnB>
                    <a:lnTlToBr>
                      <a:noFill/>
                    </a:lnTlToBr>
                    <a:lnBlToTr>
                      <a:noFill/>
                    </a:lnBlToTr>
                    <a:noFill/>
                  </a:tcPr>
                </a:tc>
              </a:tr>
              <a:tr h="674662">
                <a:tc>
                  <a:txBody>
                    <a:bodyPr/>
                    <a:lstStyle/>
                    <a:p>
                      <a:pPr marL="0" marR="0" lvl="0" indent="0" algn="l"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Real equity capital gains less inflation</a:t>
                      </a:r>
                    </a:p>
                  </a:txBody>
                  <a:tcPr marL="86401" marR="86401" marT="54016" marB="54016"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1.6</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0.8</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2.4</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smtClean="0">
                          <a:ln>
                            <a:noFill/>
                          </a:ln>
                          <a:solidFill>
                            <a:schemeClr val="tx1"/>
                          </a:solidFill>
                          <a:effectLst/>
                          <a:latin typeface="Arial" charset="0"/>
                        </a:rPr>
                        <a:t>4.6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-10.6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4.0</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1.4</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-0.3</a:t>
                      </a:r>
                    </a:p>
                  </a:txBody>
                  <a:tcPr marL="86401" marR="86401" marT="54016" marB="54016" anchor="ctr" horzOverflow="overflow">
                    <a:lnL>
                      <a:noFill/>
                    </a:lnL>
                    <a:lnR cap="flat">
                      <a:noFill/>
                    </a:lnR>
                    <a:lnT>
                      <a:noFill/>
                    </a:lnT>
                    <a:lnB>
                      <a:noFill/>
                    </a:lnB>
                    <a:lnTlToBr>
                      <a:noFill/>
                    </a:lnTlToBr>
                    <a:lnBlToTr>
                      <a:noFill/>
                    </a:lnBlToTr>
                    <a:noFill/>
                  </a:tcPr>
                </a:tc>
              </a:tr>
              <a:tr h="722292">
                <a:tc>
                  <a:txBody>
                    <a:bodyPr/>
                    <a:lstStyle/>
                    <a:p>
                      <a:pPr marL="0" marR="0" lvl="0" indent="0" algn="l"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Income compounding effect</a:t>
                      </a:r>
                    </a:p>
                  </a:txBody>
                  <a:tcPr marL="86401" marR="86401" marT="54016" marB="54016" anchor="ctr"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smtClean="0">
                          <a:ln>
                            <a:noFill/>
                          </a:ln>
                          <a:solidFill>
                            <a:schemeClr val="tx1"/>
                          </a:solidFill>
                          <a:effectLst/>
                          <a:latin typeface="Arial" charset="0"/>
                        </a:rPr>
                        <a:t>5.8</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5.3</a:t>
                      </a:r>
                    </a:p>
                  </a:txBody>
                  <a:tcPr marL="86401" marR="86401" marT="54016" marB="54016" anchor="ctr" horzOverflow="overflow">
                    <a:lnL>
                      <a:noFill/>
                    </a:lnL>
                    <a:lnR>
                      <a:noFill/>
                    </a:lnR>
                    <a:lnT>
                      <a:noFill/>
                    </a:lnT>
                    <a:lnB>
                      <a:noFill/>
                    </a:lnB>
                    <a:lnTlToBr>
                      <a:noFill/>
                    </a:lnTlToBr>
                    <a:lnBlToTr>
                      <a:noFill/>
                    </a:lnBlToTr>
                    <a:solidFill>
                      <a:srgbClr val="EAEAEA"/>
                    </a:solid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6.6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6.0</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6.4</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4.6</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4.4</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4.1</a:t>
                      </a:r>
                    </a:p>
                  </a:txBody>
                  <a:tcPr marL="86401" marR="86401" marT="54016" marB="54016" anchor="ctr" horzOverflow="overflow">
                    <a:lnL>
                      <a:noFill/>
                    </a:lnL>
                    <a:lnR>
                      <a:noFill/>
                    </a:lnR>
                    <a:lnT>
                      <a:noFill/>
                    </a:lnT>
                    <a:lnB>
                      <a:noFill/>
                    </a:lnB>
                    <a:lnTlToBr>
                      <a:noFill/>
                    </a:lnTlToBr>
                    <a:lnBlToTr>
                      <a:noFill/>
                    </a:lnBlToTr>
                    <a:noFill/>
                  </a:tcPr>
                </a:tc>
                <a:tc>
                  <a:txBody>
                    <a:bodyPr/>
                    <a:lstStyle/>
                    <a:p>
                      <a:pPr marL="0" marR="0" lvl="0" indent="0" algn="ctr" defTabSz="914400" rtl="0" eaLnBrk="1" fontAlgn="base" latinLnBrk="0" hangingPunct="1">
                        <a:lnSpc>
                          <a:spcPct val="150000"/>
                        </a:lnSpc>
                        <a:spcBef>
                          <a:spcPct val="100000"/>
                        </a:spcBef>
                        <a:spcAft>
                          <a:spcPct val="0"/>
                        </a:spcAft>
                        <a:buClr>
                          <a:srgbClr val="969696"/>
                        </a:buClr>
                        <a:buSzTx/>
                        <a:buFont typeface="Wingdings 2" pitchFamily="18" charset="2"/>
                        <a:buNone/>
                        <a:tabLst/>
                      </a:pPr>
                      <a:r>
                        <a:rPr kumimoji="0" lang="en-GB" sz="1000" b="0" i="0" u="none" strike="noStrike" cap="none" normalizeH="0" baseline="0" dirty="0" smtClean="0">
                          <a:ln>
                            <a:noFill/>
                          </a:ln>
                          <a:solidFill>
                            <a:schemeClr val="tx1"/>
                          </a:solidFill>
                          <a:effectLst/>
                          <a:latin typeface="Arial" charset="0"/>
                        </a:rPr>
                        <a:t>4.3</a:t>
                      </a:r>
                    </a:p>
                  </a:txBody>
                  <a:tcPr marL="86401" marR="86401" marT="54016" marB="54016" anchor="ctr" horzOverflow="overflow">
                    <a:lnL>
                      <a:noFill/>
                    </a:lnL>
                    <a:lnR cap="flat">
                      <a:noFill/>
                    </a:lnR>
                    <a:lnT>
                      <a:noFill/>
                    </a:lnT>
                    <a:lnB>
                      <a:noFill/>
                    </a:lnB>
                    <a:lnTlToBr>
                      <a:noFill/>
                    </a:lnTlToBr>
                    <a:lnBlToTr>
                      <a:noFill/>
                    </a:lnBlToTr>
                    <a:noFill/>
                  </a:tcPr>
                </a:tc>
              </a:tr>
              <a:tr h="449774">
                <a:tc>
                  <a:txBody>
                    <a:bodyPr/>
                    <a:lstStyle/>
                    <a:p>
                      <a:pPr marL="0" marR="0" lvl="0" indent="0" algn="l"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dirty="0" smtClean="0">
                        <a:ln>
                          <a:noFill/>
                        </a:ln>
                        <a:solidFill>
                          <a:schemeClr val="tx1"/>
                        </a:solidFill>
                        <a:effectLst/>
                        <a:latin typeface="Arial" charset="0"/>
                      </a:endParaRPr>
                    </a:p>
                  </a:txBody>
                  <a:tcPr marL="86401" marR="86401" marT="36010" marB="36010" anchor="ctr" horzOverflow="overflow">
                    <a:lnL cap="flat">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dirty="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dirty="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dirty="0" smtClean="0">
                        <a:ln>
                          <a:noFill/>
                        </a:ln>
                        <a:solidFill>
                          <a:schemeClr val="tx1"/>
                        </a:solidFill>
                        <a:effectLst/>
                        <a:latin typeface="Arial" charset="0"/>
                      </a:endParaRPr>
                    </a:p>
                  </a:txBody>
                  <a:tcPr marL="86401" marR="86401" marT="36010" marB="36010" anchor="ctr" horzOverflow="overflow">
                    <a:lnL>
                      <a:noFill/>
                    </a:lnL>
                    <a:lnR>
                      <a:noFill/>
                    </a:lnR>
                    <a:lnT>
                      <a:noFill/>
                    </a:lnT>
                    <a:lnB cap="flat">
                      <a:noFill/>
                    </a:lnB>
                    <a:lnTlToBr>
                      <a:noFill/>
                    </a:lnTlToBr>
                    <a:lnBlToTr>
                      <a:noFill/>
                    </a:lnBlToTr>
                    <a:solidFill>
                      <a:srgbClr val="B2CBDF"/>
                    </a:solidFill>
                  </a:tcPr>
                </a:tc>
                <a:tc>
                  <a:txBody>
                    <a:bodyPr/>
                    <a:lstStyle/>
                    <a:p>
                      <a:pPr marL="0" marR="0" lvl="0" indent="0" algn="ctr" defTabSz="914400" rtl="0" eaLnBrk="1" fontAlgn="base" latinLnBrk="0" hangingPunct="1">
                        <a:lnSpc>
                          <a:spcPct val="100000"/>
                        </a:lnSpc>
                        <a:spcBef>
                          <a:spcPct val="45000"/>
                        </a:spcBef>
                        <a:spcAft>
                          <a:spcPct val="0"/>
                        </a:spcAft>
                        <a:buClr>
                          <a:srgbClr val="969696"/>
                        </a:buClr>
                        <a:buSzTx/>
                        <a:buFont typeface="Wingdings 2" pitchFamily="18" charset="2"/>
                        <a:buNone/>
                        <a:tabLst/>
                      </a:pPr>
                      <a:endParaRPr kumimoji="0" lang="en-US" sz="1000" b="0" i="0" u="none" strike="noStrike" cap="none" normalizeH="0" baseline="0" dirty="0" smtClean="0">
                        <a:ln>
                          <a:noFill/>
                        </a:ln>
                        <a:solidFill>
                          <a:schemeClr val="tx1"/>
                        </a:solidFill>
                        <a:effectLst/>
                        <a:latin typeface="Arial" charset="0"/>
                      </a:endParaRPr>
                    </a:p>
                  </a:txBody>
                  <a:tcPr marL="86401" marR="86401" marT="36010" marB="36010" anchor="ctr" horzOverflow="overflow">
                    <a:lnL>
                      <a:noFill/>
                    </a:lnL>
                    <a:lnR cap="flat">
                      <a:noFill/>
                    </a:lnR>
                    <a:lnT>
                      <a:noFill/>
                    </a:lnT>
                    <a:lnB cap="flat">
                      <a:noFill/>
                    </a:lnB>
                    <a:lnTlToBr>
                      <a:noFill/>
                    </a:lnTlToBr>
                    <a:lnBlToTr>
                      <a:noFill/>
                    </a:lnBlToTr>
                    <a:solidFill>
                      <a:srgbClr val="B2CBDF"/>
                    </a:solidFill>
                  </a:tcPr>
                </a:tc>
              </a:tr>
            </a:tbl>
          </a:graphicData>
        </a:graphic>
      </p:graphicFrame>
      <p:sp>
        <p:nvSpPr>
          <p:cNvPr id="33858" name="Rectangle 87"/>
          <p:cNvSpPr>
            <a:spLocks noChangeArrowheads="1"/>
          </p:cNvSpPr>
          <p:nvPr/>
        </p:nvSpPr>
        <p:spPr bwMode="auto">
          <a:xfrm>
            <a:off x="561244" y="6383340"/>
            <a:ext cx="2465419" cy="3515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p>
            <a:pPr eaLnBrk="0" hangingPunct="0">
              <a:spcBef>
                <a:spcPct val="10000"/>
              </a:spcBef>
              <a:buFontTx/>
              <a:buNone/>
            </a:pPr>
            <a:r>
              <a:rPr lang="en-GB" sz="800" dirty="0">
                <a:solidFill>
                  <a:srgbClr val="000000"/>
                </a:solidFill>
                <a:latin typeface="Arial"/>
              </a:rPr>
              <a:t>Source: Credit Suisse / London Business School :</a:t>
            </a:r>
          </a:p>
          <a:p>
            <a:pPr eaLnBrk="0" hangingPunct="0">
              <a:spcBef>
                <a:spcPct val="10000"/>
              </a:spcBef>
              <a:buFontTx/>
              <a:buNone/>
            </a:pPr>
            <a:r>
              <a:rPr lang="en-GB" sz="800" i="1" dirty="0">
                <a:solidFill>
                  <a:srgbClr val="000000"/>
                </a:solidFill>
                <a:latin typeface="Arial"/>
              </a:rPr>
              <a:t>‘Global Investment Returns Yearbook 2014’</a:t>
            </a:r>
            <a:endParaRPr lang="en-GB" sz="800" dirty="0">
              <a:solidFill>
                <a:srgbClr val="000000"/>
              </a:solidFill>
              <a:latin typeface="Arial"/>
            </a:endParaRPr>
          </a:p>
        </p:txBody>
      </p:sp>
    </p:spTree>
    <p:extLst>
      <p:ext uri="{BB962C8B-B14F-4D97-AF65-F5344CB8AC3E}">
        <p14:creationId xmlns:p14="http://schemas.microsoft.com/office/powerpoint/2010/main" val="39047671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2483768" y="404813"/>
            <a:ext cx="556644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0"/>
              </a:spcBef>
              <a:buFontTx/>
              <a:buNone/>
            </a:pPr>
            <a:r>
              <a:rPr lang="en-US" sz="4000" dirty="0" smtClean="0">
                <a:latin typeface="Times New Roman" pitchFamily="18" charset="0"/>
              </a:rPr>
              <a:t>The Ideal Level Of Cash &amp; Term Deposits</a:t>
            </a:r>
            <a:endParaRPr lang="en-AU" sz="4000" dirty="0">
              <a:latin typeface="Times New Roman" pitchFamily="18" charset="0"/>
            </a:endParaRPr>
          </a:p>
        </p:txBody>
      </p:sp>
      <p:sp>
        <p:nvSpPr>
          <p:cNvPr id="534532" name="Text Box 4"/>
          <p:cNvSpPr txBox="1">
            <a:spLocks noChangeArrowheads="1"/>
          </p:cNvSpPr>
          <p:nvPr/>
        </p:nvSpPr>
        <p:spPr bwMode="auto">
          <a:xfrm>
            <a:off x="1763688" y="2204864"/>
            <a:ext cx="6048672"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t>Segmentation Bar Placement – the key issues are:</a:t>
            </a:r>
          </a:p>
          <a:p>
            <a:pPr marL="514350" indent="-514350">
              <a:buFont typeface="+mj-lt"/>
              <a:buAutoNum type="alphaUcPeriod"/>
            </a:pPr>
            <a:r>
              <a:rPr lang="en-AU" dirty="0" smtClean="0"/>
              <a:t>Drawdown Goals – allocate considerable time to this</a:t>
            </a:r>
          </a:p>
          <a:p>
            <a:pPr marL="514350" indent="-514350">
              <a:buFont typeface="+mj-lt"/>
              <a:buAutoNum type="alphaUcPeriod"/>
            </a:pPr>
            <a:r>
              <a:rPr lang="en-AU" dirty="0" smtClean="0"/>
              <a:t>Market Issues (a) Dividends from the LHS; (b) Worst Case long-term share prices in LHS          </a:t>
            </a:r>
            <a:endParaRPr lang="en-AU" dirty="0"/>
          </a:p>
        </p:txBody>
      </p:sp>
    </p:spTree>
    <p:extLst>
      <p:ext uri="{BB962C8B-B14F-4D97-AF65-F5344CB8AC3E}">
        <p14:creationId xmlns:p14="http://schemas.microsoft.com/office/powerpoint/2010/main" val="40080843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1981200" y="404813"/>
            <a:ext cx="6069013"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US" sz="4000" dirty="0" smtClean="0">
                <a:latin typeface="Times New Roman" pitchFamily="18" charset="0"/>
              </a:rPr>
              <a:t>LHS – Long-Term</a:t>
            </a:r>
          </a:p>
          <a:p>
            <a:pPr algn="ctr">
              <a:spcBef>
                <a:spcPct val="0"/>
              </a:spcBef>
              <a:buFontTx/>
              <a:buNone/>
            </a:pPr>
            <a:r>
              <a:rPr lang="en-US" sz="4000" dirty="0" smtClean="0">
                <a:latin typeface="Times New Roman" pitchFamily="18" charset="0"/>
              </a:rPr>
              <a:t>Investing</a:t>
            </a:r>
            <a:endParaRPr lang="en-AU" sz="4000" dirty="0">
              <a:latin typeface="Times New Roman" pitchFamily="18" charset="0"/>
            </a:endParaRPr>
          </a:p>
        </p:txBody>
      </p:sp>
      <p:sp>
        <p:nvSpPr>
          <p:cNvPr id="534532" name="Text Box 4"/>
          <p:cNvSpPr txBox="1">
            <a:spLocks noChangeArrowheads="1"/>
          </p:cNvSpPr>
          <p:nvPr/>
        </p:nvSpPr>
        <p:spPr bwMode="auto">
          <a:xfrm>
            <a:off x="1534285" y="2226086"/>
            <a:ext cx="71287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latin typeface="Bookman Old Style" pitchFamily="18" charset="0"/>
              </a:rPr>
              <a:t>10 Year Investing vs 1 Year Investing</a:t>
            </a:r>
            <a:endParaRPr lang="en-AU" dirty="0"/>
          </a:p>
        </p:txBody>
      </p:sp>
      <p:sp>
        <p:nvSpPr>
          <p:cNvPr id="5" name="Text Box 4"/>
          <p:cNvSpPr txBox="1">
            <a:spLocks noChangeArrowheads="1"/>
          </p:cNvSpPr>
          <p:nvPr/>
        </p:nvSpPr>
        <p:spPr bwMode="auto">
          <a:xfrm>
            <a:off x="1437163" y="2996952"/>
            <a:ext cx="71287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latin typeface="Bookman Old Style" pitchFamily="18" charset="0"/>
              </a:rPr>
              <a:t>“Rolling Smoothed” 10 Year Returns</a:t>
            </a:r>
            <a:endParaRPr lang="en-AU" dirty="0"/>
          </a:p>
        </p:txBody>
      </p:sp>
      <p:sp>
        <p:nvSpPr>
          <p:cNvPr id="6" name="Text Box 4"/>
          <p:cNvSpPr txBox="1">
            <a:spLocks noChangeArrowheads="1"/>
          </p:cNvSpPr>
          <p:nvPr/>
        </p:nvSpPr>
        <p:spPr bwMode="auto">
          <a:xfrm>
            <a:off x="1535322" y="3717032"/>
            <a:ext cx="71287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latin typeface="Bookman Old Style" pitchFamily="18" charset="0"/>
              </a:rPr>
              <a:t>Hayden Investment Paradox</a:t>
            </a:r>
            <a:endParaRPr lang="en-AU" dirty="0"/>
          </a:p>
        </p:txBody>
      </p:sp>
      <p:sp>
        <p:nvSpPr>
          <p:cNvPr id="7" name="Text Box 4"/>
          <p:cNvSpPr txBox="1">
            <a:spLocks noChangeArrowheads="1"/>
          </p:cNvSpPr>
          <p:nvPr/>
        </p:nvSpPr>
        <p:spPr bwMode="auto">
          <a:xfrm>
            <a:off x="1535321" y="4438702"/>
            <a:ext cx="7128791"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latin typeface="Bookman Old Style" pitchFamily="18" charset="0"/>
              </a:rPr>
              <a:t>Allowance for Inflation is crucial because we must retain our Purchasing Power</a:t>
            </a:r>
          </a:p>
          <a:p>
            <a:endParaRPr lang="en-AU" dirty="0"/>
          </a:p>
        </p:txBody>
      </p:sp>
    </p:spTree>
    <p:extLst>
      <p:ext uri="{BB962C8B-B14F-4D97-AF65-F5344CB8AC3E}">
        <p14:creationId xmlns:p14="http://schemas.microsoft.com/office/powerpoint/2010/main" val="108359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86786" name="Object 2"/>
          <p:cNvGraphicFramePr>
            <a:graphicFrameLocks noChangeAspect="1"/>
          </p:cNvGraphicFramePr>
          <p:nvPr/>
        </p:nvGraphicFramePr>
        <p:xfrm>
          <a:off x="4191000" y="1143000"/>
          <a:ext cx="1733550" cy="1657350"/>
        </p:xfrm>
        <a:graphic>
          <a:graphicData uri="http://schemas.openxmlformats.org/presentationml/2006/ole">
            <mc:AlternateContent xmlns:mc="http://schemas.openxmlformats.org/markup-compatibility/2006">
              <mc:Choice xmlns:v="urn:schemas-microsoft-com:vml" Requires="v">
                <p:oleObj spid="_x0000_s886958" name="Bitmap Image" r:id="rId3" imgW="1733333" imgH="1657581" progId="Paint.Picture">
                  <p:embed/>
                </p:oleObj>
              </mc:Choice>
              <mc:Fallback>
                <p:oleObj name="Bitmap Image" r:id="rId3" imgW="1733333" imgH="1657581" progId="Paint.Picture">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1143000"/>
                        <a:ext cx="173355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886787" name="Group 3"/>
          <p:cNvGrpSpPr>
            <a:grpSpLocks/>
          </p:cNvGrpSpPr>
          <p:nvPr/>
        </p:nvGrpSpPr>
        <p:grpSpPr bwMode="auto">
          <a:xfrm>
            <a:off x="6629400" y="1295400"/>
            <a:ext cx="1368425" cy="1160463"/>
            <a:chOff x="3470" y="709"/>
            <a:chExt cx="862" cy="891"/>
          </a:xfrm>
        </p:grpSpPr>
        <p:sp>
          <p:nvSpPr>
            <p:cNvPr id="886788" name="AutoShape 4"/>
            <p:cNvSpPr>
              <a:spLocks noChangeArrowheads="1"/>
            </p:cNvSpPr>
            <p:nvPr/>
          </p:nvSpPr>
          <p:spPr bwMode="auto">
            <a:xfrm>
              <a:off x="3470" y="709"/>
              <a:ext cx="862" cy="824"/>
            </a:xfrm>
            <a:prstGeom prst="flowChartManualOperation">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6789" name="Text Box 5"/>
            <p:cNvSpPr txBox="1">
              <a:spLocks noChangeArrowheads="1"/>
            </p:cNvSpPr>
            <p:nvPr/>
          </p:nvSpPr>
          <p:spPr bwMode="auto">
            <a:xfrm>
              <a:off x="3560" y="1117"/>
              <a:ext cx="456"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AU" sz="1200" b="1">
                  <a:solidFill>
                    <a:srgbClr val="3333FF"/>
                  </a:solidFill>
                  <a:latin typeface="Arial" pitchFamily="34" charset="0"/>
                </a:rPr>
                <a:t>AS</a:t>
              </a:r>
            </a:p>
          </p:txBody>
        </p:sp>
        <p:sp>
          <p:nvSpPr>
            <p:cNvPr id="886790" name="Text Box 6"/>
            <p:cNvSpPr txBox="1">
              <a:spLocks noChangeArrowheads="1"/>
            </p:cNvSpPr>
            <p:nvPr/>
          </p:nvSpPr>
          <p:spPr bwMode="auto">
            <a:xfrm>
              <a:off x="3606" y="1253"/>
              <a:ext cx="494"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AU" sz="1200" b="1">
                  <a:solidFill>
                    <a:srgbClr val="FF5050"/>
                  </a:solidFill>
                  <a:latin typeface="Arial" pitchFamily="34" charset="0"/>
                </a:rPr>
                <a:t>IS</a:t>
              </a:r>
            </a:p>
          </p:txBody>
        </p:sp>
        <p:sp>
          <p:nvSpPr>
            <p:cNvPr id="886791" name="Text Box 7"/>
            <p:cNvSpPr txBox="1">
              <a:spLocks noChangeArrowheads="1"/>
            </p:cNvSpPr>
            <p:nvPr/>
          </p:nvSpPr>
          <p:spPr bwMode="auto">
            <a:xfrm>
              <a:off x="3651" y="1389"/>
              <a:ext cx="454" cy="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None/>
              </a:pPr>
              <a:r>
                <a:rPr lang="en-AU" sz="1200" b="1">
                  <a:solidFill>
                    <a:srgbClr val="009900"/>
                  </a:solidFill>
                  <a:latin typeface="Arial" pitchFamily="34" charset="0"/>
                </a:rPr>
                <a:t>P</a:t>
              </a:r>
            </a:p>
          </p:txBody>
        </p:sp>
        <p:sp>
          <p:nvSpPr>
            <p:cNvPr id="886792" name="Text Box 8"/>
            <p:cNvSpPr txBox="1">
              <a:spLocks noChangeArrowheads="1"/>
            </p:cNvSpPr>
            <p:nvPr/>
          </p:nvSpPr>
          <p:spPr bwMode="auto">
            <a:xfrm>
              <a:off x="3939" y="1121"/>
              <a:ext cx="318" cy="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AU" sz="800" b="1">
                  <a:solidFill>
                    <a:schemeClr val="tx1"/>
                  </a:solidFill>
                  <a:latin typeface="Arial" pitchFamily="34" charset="0"/>
                </a:rPr>
                <a:t>TD</a:t>
              </a:r>
            </a:p>
            <a:p>
              <a:pPr algn="ctr">
                <a:spcBef>
                  <a:spcPct val="0"/>
                </a:spcBef>
                <a:buFontTx/>
                <a:buNone/>
              </a:pPr>
              <a:r>
                <a:rPr lang="en-AU" sz="800" b="1">
                  <a:solidFill>
                    <a:schemeClr val="tx1"/>
                  </a:solidFill>
                  <a:latin typeface="Arial" pitchFamily="34" charset="0"/>
                </a:rPr>
                <a:t>Cash</a:t>
              </a:r>
              <a:r>
                <a:rPr lang="en-AU" sz="1400" b="1">
                  <a:solidFill>
                    <a:schemeClr val="tx1"/>
                  </a:solidFill>
                </a:rPr>
                <a:t>  </a:t>
              </a:r>
            </a:p>
          </p:txBody>
        </p:sp>
        <p:grpSp>
          <p:nvGrpSpPr>
            <p:cNvPr id="886793" name="Group 9"/>
            <p:cNvGrpSpPr>
              <a:grpSpLocks/>
            </p:cNvGrpSpPr>
            <p:nvPr/>
          </p:nvGrpSpPr>
          <p:grpSpPr bwMode="auto">
            <a:xfrm>
              <a:off x="4195" y="1299"/>
              <a:ext cx="91" cy="136"/>
              <a:chOff x="3606" y="3158"/>
              <a:chExt cx="453" cy="454"/>
            </a:xfrm>
          </p:grpSpPr>
          <p:sp>
            <p:nvSpPr>
              <p:cNvPr id="886794" name="AutoShape 10"/>
              <p:cNvSpPr>
                <a:spLocks noChangeArrowheads="1"/>
              </p:cNvSpPr>
              <p:nvPr/>
            </p:nvSpPr>
            <p:spPr bwMode="auto">
              <a:xfrm>
                <a:off x="3606" y="3339"/>
                <a:ext cx="272" cy="136"/>
              </a:xfrm>
              <a:prstGeom prst="flowChartProcess">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6795" name="Rectangle 11"/>
              <p:cNvSpPr>
                <a:spLocks noChangeArrowheads="1"/>
              </p:cNvSpPr>
              <p:nvPr/>
            </p:nvSpPr>
            <p:spPr bwMode="auto">
              <a:xfrm>
                <a:off x="3878" y="3158"/>
                <a:ext cx="181" cy="454"/>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grpSp>
        <p:sp>
          <p:nvSpPr>
            <p:cNvPr id="886796" name="Line 12"/>
            <p:cNvSpPr>
              <a:spLocks noChangeShapeType="1"/>
            </p:cNvSpPr>
            <p:nvPr/>
          </p:nvSpPr>
          <p:spPr bwMode="auto">
            <a:xfrm>
              <a:off x="4014" y="1117"/>
              <a:ext cx="0" cy="409"/>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grpSp>
      <p:pic>
        <p:nvPicPr>
          <p:cNvPr id="886797"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304800"/>
            <a:ext cx="1371600" cy="1249363"/>
          </a:xfrm>
          <a:prstGeom prst="rect">
            <a:avLst/>
          </a:prstGeom>
          <a:noFill/>
          <a:extLst>
            <a:ext uri="{909E8E84-426E-40DD-AFC4-6F175D3DCCD1}">
              <a14:hiddenFill xmlns:a14="http://schemas.microsoft.com/office/drawing/2010/main">
                <a:solidFill>
                  <a:srgbClr val="FFFFFF"/>
                </a:solidFill>
              </a14:hiddenFill>
            </a:ext>
          </a:extLst>
        </p:spPr>
      </p:pic>
      <p:sp>
        <p:nvSpPr>
          <p:cNvPr id="886798" name="Line 14"/>
          <p:cNvSpPr>
            <a:spLocks noChangeShapeType="1"/>
          </p:cNvSpPr>
          <p:nvPr/>
        </p:nvSpPr>
        <p:spPr bwMode="auto">
          <a:xfrm flipV="1">
            <a:off x="6781800" y="1828800"/>
            <a:ext cx="10668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886799" name="Text Box 15"/>
          <p:cNvSpPr txBox="1">
            <a:spLocks noChangeArrowheads="1"/>
          </p:cNvSpPr>
          <p:nvPr/>
        </p:nvSpPr>
        <p:spPr bwMode="auto">
          <a:xfrm>
            <a:off x="4067175" y="2565400"/>
            <a:ext cx="144463" cy="2540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buFontTx/>
              <a:buNone/>
            </a:pPr>
            <a:endParaRPr lang="en-US" sz="1000">
              <a:solidFill>
                <a:schemeClr val="tx1"/>
              </a:solidFill>
              <a:latin typeface="Arial" pitchFamily="34" charset="0"/>
            </a:endParaRPr>
          </a:p>
        </p:txBody>
      </p:sp>
      <p:sp>
        <p:nvSpPr>
          <p:cNvPr id="886800" name="Text Box 16"/>
          <p:cNvSpPr txBox="1">
            <a:spLocks noChangeArrowheads="1"/>
          </p:cNvSpPr>
          <p:nvPr/>
        </p:nvSpPr>
        <p:spPr bwMode="auto">
          <a:xfrm>
            <a:off x="2955925" y="1889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Bef>
                <a:spcPct val="0"/>
              </a:spcBef>
              <a:buFontTx/>
              <a:buNone/>
            </a:pPr>
            <a:endParaRPr lang="en-US" sz="1800">
              <a:solidFill>
                <a:schemeClr val="tx1"/>
              </a:solidFill>
              <a:latin typeface="Arial" pitchFamily="34" charset="0"/>
            </a:endParaRPr>
          </a:p>
        </p:txBody>
      </p:sp>
      <p:sp>
        <p:nvSpPr>
          <p:cNvPr id="886801" name="Text Box 17"/>
          <p:cNvSpPr txBox="1">
            <a:spLocks noChangeArrowheads="1"/>
          </p:cNvSpPr>
          <p:nvPr/>
        </p:nvSpPr>
        <p:spPr bwMode="auto">
          <a:xfrm>
            <a:off x="2971800" y="381000"/>
            <a:ext cx="56546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buFontTx/>
              <a:buNone/>
            </a:pPr>
            <a:r>
              <a:rPr lang="en-US" sz="3200">
                <a:latin typeface="Arial Black" pitchFamily="34" charset="0"/>
              </a:rPr>
              <a:t>Specialist Stock-picker</a:t>
            </a:r>
            <a:endParaRPr lang="en-AU" sz="3200">
              <a:latin typeface="Arial Black" pitchFamily="34" charset="0"/>
            </a:endParaRPr>
          </a:p>
        </p:txBody>
      </p:sp>
      <p:graphicFrame>
        <p:nvGraphicFramePr>
          <p:cNvPr id="886802" name="Object 18"/>
          <p:cNvGraphicFramePr>
            <a:graphicFrameLocks noChangeAspect="1"/>
          </p:cNvGraphicFramePr>
          <p:nvPr/>
        </p:nvGraphicFramePr>
        <p:xfrm>
          <a:off x="1447800" y="2971800"/>
          <a:ext cx="5886450" cy="3571875"/>
        </p:xfrm>
        <a:graphic>
          <a:graphicData uri="http://schemas.openxmlformats.org/presentationml/2006/ole">
            <mc:AlternateContent xmlns:mc="http://schemas.openxmlformats.org/markup-compatibility/2006">
              <mc:Choice xmlns:v="urn:schemas-microsoft-com:vml" Requires="v">
                <p:oleObj spid="_x0000_s886959" name="Chart" r:id="rId6" imgW="5886831" imgH="3877056" progId="Excel.Chart.8">
                  <p:embed/>
                </p:oleObj>
              </mc:Choice>
              <mc:Fallback>
                <p:oleObj name="Chart" r:id="rId6" imgW="5886831" imgH="3877056" progId="Excel.Chart.8">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2971800"/>
                        <a:ext cx="5886450" cy="357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86803" name="Text Box 19"/>
          <p:cNvSpPr txBox="1">
            <a:spLocks noChangeArrowheads="1"/>
          </p:cNvSpPr>
          <p:nvPr/>
        </p:nvSpPr>
        <p:spPr bwMode="auto">
          <a:xfrm>
            <a:off x="6384925" y="3925888"/>
            <a:ext cx="20653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Bef>
                <a:spcPct val="0"/>
              </a:spcBef>
              <a:buFontTx/>
              <a:buNone/>
            </a:pPr>
            <a:r>
              <a:rPr lang="en-AU" sz="2400">
                <a:solidFill>
                  <a:schemeClr val="tx1"/>
                </a:solidFill>
                <a:latin typeface="Arial" pitchFamily="34" charset="0"/>
              </a:rPr>
              <a:t>XYZ Manager</a:t>
            </a:r>
          </a:p>
        </p:txBody>
      </p:sp>
      <p:sp>
        <p:nvSpPr>
          <p:cNvPr id="886804" name="Line 20"/>
          <p:cNvSpPr>
            <a:spLocks noChangeShapeType="1"/>
          </p:cNvSpPr>
          <p:nvPr/>
        </p:nvSpPr>
        <p:spPr bwMode="auto">
          <a:xfrm flipH="1" flipV="1">
            <a:off x="5943600" y="1981200"/>
            <a:ext cx="838200" cy="1524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
        <p:nvSpPr>
          <p:cNvPr id="886805" name="Line 21"/>
          <p:cNvSpPr>
            <a:spLocks noChangeShapeType="1"/>
          </p:cNvSpPr>
          <p:nvPr/>
        </p:nvSpPr>
        <p:spPr bwMode="auto">
          <a:xfrm flipH="1">
            <a:off x="4800600" y="2590800"/>
            <a:ext cx="152400" cy="762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A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799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073150" cy="738187"/>
          </a:xfrm>
          <a:prstGeom prst="rect">
            <a:avLst/>
          </a:prstGeom>
          <a:noFill/>
          <a:extLst>
            <a:ext uri="{909E8E84-426E-40DD-AFC4-6F175D3DCCD1}">
              <a14:hiddenFill xmlns:a14="http://schemas.microsoft.com/office/drawing/2010/main">
                <a:solidFill>
                  <a:srgbClr val="FFFFFF"/>
                </a:solidFill>
              </a14:hiddenFill>
            </a:ext>
          </a:extLst>
        </p:spPr>
      </p:pic>
      <p:sp>
        <p:nvSpPr>
          <p:cNvPr id="679939" name="Text Box 3"/>
          <p:cNvSpPr txBox="1">
            <a:spLocks noChangeArrowheads="1"/>
          </p:cNvSpPr>
          <p:nvPr/>
        </p:nvSpPr>
        <p:spPr bwMode="auto">
          <a:xfrm>
            <a:off x="1066800" y="1752600"/>
            <a:ext cx="6821488"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smtClean="0"/>
              <a:t>We want to:</a:t>
            </a:r>
          </a:p>
          <a:p>
            <a:pPr marL="457200" indent="-457200">
              <a:buFont typeface="+mj-lt"/>
              <a:buAutoNum type="arabicPeriod"/>
            </a:pPr>
            <a:r>
              <a:rPr lang="en-US" sz="2400" dirty="0" smtClean="0"/>
              <a:t>Buy a designated portfolio of shares</a:t>
            </a:r>
          </a:p>
          <a:p>
            <a:pPr marL="457200" indent="-457200">
              <a:buFont typeface="+mj-lt"/>
              <a:buAutoNum type="arabicPeriod"/>
            </a:pPr>
            <a:r>
              <a:rPr lang="en-US" sz="2400" dirty="0" smtClean="0"/>
              <a:t>Contract a high-quality specialist Investment Manager to manage the portfolio and instigate changes to ensure best forecast (prognostic) returns</a:t>
            </a:r>
            <a:endParaRPr lang="en-AU" sz="2400" dirty="0"/>
          </a:p>
        </p:txBody>
      </p:sp>
      <p:sp>
        <p:nvSpPr>
          <p:cNvPr id="679940" name="Rectangle 4"/>
          <p:cNvSpPr>
            <a:spLocks noGrp="1" noChangeArrowheads="1"/>
          </p:cNvSpPr>
          <p:nvPr>
            <p:ph type="title" idx="4294967295"/>
          </p:nvPr>
        </p:nvSpPr>
        <p:spPr>
          <a:xfrm>
            <a:off x="2362200" y="381000"/>
            <a:ext cx="6324600" cy="762000"/>
          </a:xfrm>
        </p:spPr>
        <p:txBody>
          <a:bodyPr/>
          <a:lstStyle/>
          <a:p>
            <a:pPr algn="l"/>
            <a:r>
              <a:rPr lang="en-US" dirty="0" smtClean="0">
                <a:solidFill>
                  <a:srgbClr val="990033"/>
                </a:solidFill>
              </a:rPr>
              <a:t>Specialist Stock-picker</a:t>
            </a:r>
            <a:endParaRPr lang="en-AU" dirty="0">
              <a:solidFill>
                <a:srgbClr val="990033"/>
              </a:solidFill>
            </a:endParaRPr>
          </a:p>
        </p:txBody>
      </p:sp>
      <p:sp>
        <p:nvSpPr>
          <p:cNvPr id="2" name="TextBox 1"/>
          <p:cNvSpPr txBox="1"/>
          <p:nvPr/>
        </p:nvSpPr>
        <p:spPr>
          <a:xfrm>
            <a:off x="1066800" y="4437112"/>
            <a:ext cx="8077200" cy="1569660"/>
          </a:xfrm>
          <a:prstGeom prst="rect">
            <a:avLst/>
          </a:prstGeom>
          <a:noFill/>
        </p:spPr>
        <p:txBody>
          <a:bodyPr wrap="square" rtlCol="0">
            <a:spAutoFit/>
          </a:bodyPr>
          <a:lstStyle/>
          <a:p>
            <a:r>
              <a:rPr lang="en-US" sz="2400" dirty="0" smtClean="0"/>
              <a:t>How do we ensure a high quality result</a:t>
            </a:r>
            <a:endParaRPr lang="en-US" sz="2400" dirty="0"/>
          </a:p>
          <a:p>
            <a:pPr marL="457200" indent="-457200">
              <a:buFont typeface="+mj-lt"/>
              <a:buAutoNum type="alphaUcPeriod"/>
            </a:pPr>
            <a:r>
              <a:rPr lang="en-US" sz="2400" dirty="0" err="1" smtClean="0"/>
              <a:t>Analyse</a:t>
            </a:r>
            <a:r>
              <a:rPr lang="en-US" sz="2400" dirty="0" smtClean="0"/>
              <a:t> the portfolio </a:t>
            </a:r>
            <a:r>
              <a:rPr lang="en-US" sz="2400" dirty="0"/>
              <a:t>of shares</a:t>
            </a:r>
          </a:p>
          <a:p>
            <a:pPr marL="457200" indent="-457200">
              <a:buFont typeface="+mj-lt"/>
              <a:buAutoNum type="alphaUcPeriod"/>
            </a:pPr>
            <a:r>
              <a:rPr lang="en-US" sz="2400" dirty="0" err="1" smtClean="0"/>
              <a:t>Analyse</a:t>
            </a:r>
            <a:r>
              <a:rPr lang="en-US" sz="2400" dirty="0" smtClean="0"/>
              <a:t> the skill-set of the Investment Manager</a:t>
            </a:r>
            <a:endParaRPr lang="en-AU"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1666" name="Picture 1024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149350" cy="966787"/>
          </a:xfrm>
          <a:prstGeom prst="rect">
            <a:avLst/>
          </a:prstGeom>
          <a:noFill/>
          <a:extLst>
            <a:ext uri="{909E8E84-426E-40DD-AFC4-6F175D3DCCD1}">
              <a14:hiddenFill xmlns:a14="http://schemas.microsoft.com/office/drawing/2010/main">
                <a:solidFill>
                  <a:srgbClr val="FFFFFF"/>
                </a:solidFill>
              </a14:hiddenFill>
            </a:ext>
          </a:extLst>
        </p:spPr>
      </p:pic>
      <p:sp>
        <p:nvSpPr>
          <p:cNvPr id="881667" name="Text Box 10243"/>
          <p:cNvSpPr txBox="1">
            <a:spLocks noChangeArrowheads="1"/>
          </p:cNvSpPr>
          <p:nvPr/>
        </p:nvSpPr>
        <p:spPr bwMode="auto">
          <a:xfrm>
            <a:off x="838200" y="1752600"/>
            <a:ext cx="5943600" cy="418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AU" dirty="0"/>
              <a:t>Realistic Goals</a:t>
            </a:r>
          </a:p>
          <a:p>
            <a:r>
              <a:rPr lang="en-AU" dirty="0"/>
              <a:t>Structure/Strategy (Tax etc)</a:t>
            </a:r>
          </a:p>
          <a:p>
            <a:r>
              <a:rPr lang="en-AU" dirty="0"/>
              <a:t>Super Fund Admin</a:t>
            </a:r>
          </a:p>
          <a:p>
            <a:r>
              <a:rPr lang="en-AU" dirty="0"/>
              <a:t>Asset Mix 1 -</a:t>
            </a:r>
            <a:r>
              <a:rPr lang="en-AU" dirty="0" smtClean="0"/>
              <a:t>Cash/TermDeposits</a:t>
            </a:r>
          </a:p>
          <a:p>
            <a:r>
              <a:rPr lang="en-AU" dirty="0" smtClean="0"/>
              <a:t>Asset </a:t>
            </a:r>
            <a:r>
              <a:rPr lang="en-AU" dirty="0"/>
              <a:t>Mix 2–Growth Section (LHS)</a:t>
            </a:r>
          </a:p>
          <a:p>
            <a:r>
              <a:rPr lang="en-AU" dirty="0"/>
              <a:t>Stock-Picker Selection				</a:t>
            </a:r>
          </a:p>
        </p:txBody>
      </p:sp>
      <p:sp>
        <p:nvSpPr>
          <p:cNvPr id="881668" name="Rectangle 10244"/>
          <p:cNvSpPr>
            <a:spLocks noChangeArrowheads="1"/>
          </p:cNvSpPr>
          <p:nvPr/>
        </p:nvSpPr>
        <p:spPr bwMode="auto">
          <a:xfrm>
            <a:off x="6553200" y="1828800"/>
            <a:ext cx="685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69" name="Rectangle 10245"/>
          <p:cNvSpPr>
            <a:spLocks noChangeArrowheads="1"/>
          </p:cNvSpPr>
          <p:nvPr/>
        </p:nvSpPr>
        <p:spPr bwMode="auto">
          <a:xfrm>
            <a:off x="6553200" y="2438400"/>
            <a:ext cx="685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70" name="Rectangle 10246"/>
          <p:cNvSpPr>
            <a:spLocks noChangeArrowheads="1"/>
          </p:cNvSpPr>
          <p:nvPr/>
        </p:nvSpPr>
        <p:spPr bwMode="auto">
          <a:xfrm>
            <a:off x="6553200" y="3124200"/>
            <a:ext cx="685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71" name="Rectangle 10247"/>
          <p:cNvSpPr>
            <a:spLocks noChangeArrowheads="1"/>
          </p:cNvSpPr>
          <p:nvPr/>
        </p:nvSpPr>
        <p:spPr bwMode="auto">
          <a:xfrm>
            <a:off x="6553200" y="3733800"/>
            <a:ext cx="685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72" name="Rectangle 10248"/>
          <p:cNvSpPr>
            <a:spLocks noChangeArrowheads="1"/>
          </p:cNvSpPr>
          <p:nvPr/>
        </p:nvSpPr>
        <p:spPr bwMode="auto">
          <a:xfrm>
            <a:off x="6553200" y="4419600"/>
            <a:ext cx="685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73" name="Rectangle 10249"/>
          <p:cNvSpPr>
            <a:spLocks noChangeArrowheads="1"/>
          </p:cNvSpPr>
          <p:nvPr/>
        </p:nvSpPr>
        <p:spPr bwMode="auto">
          <a:xfrm>
            <a:off x="6553200" y="5029200"/>
            <a:ext cx="6858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AU"/>
          </a:p>
        </p:txBody>
      </p:sp>
      <p:sp>
        <p:nvSpPr>
          <p:cNvPr id="881674" name="Text Box 10250"/>
          <p:cNvSpPr txBox="1">
            <a:spLocks noChangeArrowheads="1"/>
          </p:cNvSpPr>
          <p:nvPr/>
        </p:nvSpPr>
        <p:spPr bwMode="auto">
          <a:xfrm>
            <a:off x="2498725" y="457200"/>
            <a:ext cx="61118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0"/>
              </a:spcBef>
              <a:buFontTx/>
              <a:buNone/>
            </a:pPr>
            <a:r>
              <a:rPr lang="en-AU" sz="4400"/>
              <a:t>The Boxes to Tick</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7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897027" name="Text Box 3"/>
          <p:cNvSpPr txBox="1">
            <a:spLocks noChangeArrowheads="1"/>
          </p:cNvSpPr>
          <p:nvPr/>
        </p:nvSpPr>
        <p:spPr bwMode="auto">
          <a:xfrm>
            <a:off x="2438400" y="404813"/>
            <a:ext cx="53340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US" sz="4000" dirty="0" smtClean="0">
                <a:latin typeface="Times New Roman" pitchFamily="18" charset="0"/>
              </a:rPr>
              <a:t>What can Investors expect from HaydenFS?</a:t>
            </a:r>
            <a:endParaRPr lang="en-AU" sz="4000" dirty="0">
              <a:latin typeface="Times New Roman" pitchFamily="18" charset="0"/>
            </a:endParaRPr>
          </a:p>
        </p:txBody>
      </p:sp>
      <p:sp>
        <p:nvSpPr>
          <p:cNvPr id="897028" name="Text Box 4"/>
          <p:cNvSpPr txBox="1">
            <a:spLocks noChangeArrowheads="1"/>
          </p:cNvSpPr>
          <p:nvPr/>
        </p:nvSpPr>
        <p:spPr bwMode="auto">
          <a:xfrm>
            <a:off x="1338215" y="2276872"/>
            <a:ext cx="6440488"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marL="514350" indent="-514350">
              <a:spcBef>
                <a:spcPct val="50000"/>
              </a:spcBef>
              <a:buFont typeface="+mj-lt"/>
              <a:buAutoNum type="alphaUcPeriod"/>
            </a:pPr>
            <a:r>
              <a:rPr lang="en-AU" sz="2800" dirty="0" smtClean="0">
                <a:solidFill>
                  <a:srgbClr val="990033"/>
                </a:solidFill>
                <a:latin typeface="Baskerville Old Face" pitchFamily="18" charset="0"/>
              </a:rPr>
              <a:t>Revision of the Segmentation Bar Placement – to ensure the ideal level of Cash &amp; Term Deposits</a:t>
            </a:r>
          </a:p>
          <a:p>
            <a:pPr marL="514350" indent="-514350">
              <a:spcBef>
                <a:spcPct val="50000"/>
              </a:spcBef>
              <a:buFont typeface="+mj-lt"/>
              <a:buAutoNum type="alphaUcPeriod"/>
            </a:pPr>
            <a:endParaRPr lang="en-AU" sz="2800" dirty="0">
              <a:solidFill>
                <a:srgbClr val="990033"/>
              </a:solidFill>
              <a:latin typeface="Baskerville Old Face" pitchFamily="18" charset="0"/>
            </a:endParaRPr>
          </a:p>
          <a:p>
            <a:pPr marL="514350" indent="-514350">
              <a:spcBef>
                <a:spcPct val="50000"/>
              </a:spcBef>
              <a:buFont typeface="+mj-lt"/>
              <a:buAutoNum type="alphaUcPeriod"/>
            </a:pPr>
            <a:r>
              <a:rPr lang="en-AU" sz="2800" dirty="0" smtClean="0">
                <a:solidFill>
                  <a:srgbClr val="990033"/>
                </a:solidFill>
                <a:latin typeface="Baskerville Old Face" pitchFamily="18" charset="0"/>
              </a:rPr>
              <a:t>Revision of the Investment Managers and Specialist Stock-Pickers</a:t>
            </a:r>
            <a:endParaRPr lang="en-AU" sz="2800" dirty="0">
              <a:solidFill>
                <a:srgbClr val="990033"/>
              </a:solidFill>
              <a:latin typeface="Baskerville Old Face" pitchFamily="18" charset="0"/>
            </a:endParaRPr>
          </a:p>
        </p:txBody>
      </p:sp>
    </p:spTree>
    <p:extLst>
      <p:ext uri="{BB962C8B-B14F-4D97-AF65-F5344CB8AC3E}">
        <p14:creationId xmlns:p14="http://schemas.microsoft.com/office/powerpoint/2010/main" val="2018200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97028">
                                            <p:txEl>
                                              <p:pRg st="0" end="0"/>
                                            </p:txEl>
                                          </p:spTgt>
                                        </p:tgtEl>
                                        <p:attrNameLst>
                                          <p:attrName>style.visibility</p:attrName>
                                        </p:attrNameLst>
                                      </p:cBhvr>
                                      <p:to>
                                        <p:strVal val="visible"/>
                                      </p:to>
                                    </p:set>
                                    <p:animEffect transition="in" filter="fade">
                                      <p:cBhvr>
                                        <p:cTn id="7" dur="1000"/>
                                        <p:tgtEl>
                                          <p:spTgt spid="897028">
                                            <p:txEl>
                                              <p:pRg st="0" end="0"/>
                                            </p:txEl>
                                          </p:spTgt>
                                        </p:tgtEl>
                                      </p:cBhvr>
                                    </p:animEffect>
                                    <p:anim calcmode="lin" valueType="num">
                                      <p:cBhvr>
                                        <p:cTn id="8" dur="1000" fill="hold"/>
                                        <p:tgtEl>
                                          <p:spTgt spid="89702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9702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97028">
                                            <p:txEl>
                                              <p:pRg st="2" end="2"/>
                                            </p:txEl>
                                          </p:spTgt>
                                        </p:tgtEl>
                                        <p:attrNameLst>
                                          <p:attrName>style.visibility</p:attrName>
                                        </p:attrNameLst>
                                      </p:cBhvr>
                                      <p:to>
                                        <p:strVal val="visible"/>
                                      </p:to>
                                    </p:set>
                                    <p:animEffect transition="in" filter="fade">
                                      <p:cBhvr>
                                        <p:cTn id="14" dur="1000"/>
                                        <p:tgtEl>
                                          <p:spTgt spid="897028">
                                            <p:txEl>
                                              <p:pRg st="2" end="2"/>
                                            </p:txEl>
                                          </p:spTgt>
                                        </p:tgtEl>
                                      </p:cBhvr>
                                    </p:animEffect>
                                    <p:anim calcmode="lin" valueType="num">
                                      <p:cBhvr>
                                        <p:cTn id="15" dur="1000" fill="hold"/>
                                        <p:tgtEl>
                                          <p:spTgt spid="897028">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9702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7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897027" name="Text Box 3"/>
          <p:cNvSpPr txBox="1">
            <a:spLocks noChangeArrowheads="1"/>
          </p:cNvSpPr>
          <p:nvPr/>
        </p:nvSpPr>
        <p:spPr bwMode="auto">
          <a:xfrm>
            <a:off x="2438400" y="404813"/>
            <a:ext cx="5334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US" sz="4000" dirty="0">
                <a:latin typeface="Times New Roman" pitchFamily="18" charset="0"/>
              </a:rPr>
              <a:t>Peace-of-mind </a:t>
            </a:r>
          </a:p>
          <a:p>
            <a:pPr algn="ctr">
              <a:spcBef>
                <a:spcPct val="0"/>
              </a:spcBef>
              <a:buFontTx/>
              <a:buNone/>
            </a:pPr>
            <a:r>
              <a:rPr lang="en-US" sz="4000" dirty="0">
                <a:latin typeface="Times New Roman" pitchFamily="18" charset="0"/>
              </a:rPr>
              <a:t>for Investors</a:t>
            </a:r>
            <a:endParaRPr lang="en-AU" sz="4000" dirty="0">
              <a:latin typeface="Times New Roman" pitchFamily="18" charset="0"/>
            </a:endParaRPr>
          </a:p>
        </p:txBody>
      </p:sp>
      <p:sp>
        <p:nvSpPr>
          <p:cNvPr id="897028" name="Text Box 4"/>
          <p:cNvSpPr txBox="1">
            <a:spLocks noChangeArrowheads="1"/>
          </p:cNvSpPr>
          <p:nvPr/>
        </p:nvSpPr>
        <p:spPr bwMode="auto">
          <a:xfrm>
            <a:off x="1371600" y="1981200"/>
            <a:ext cx="6440488" cy="372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buFont typeface="Wingdings" pitchFamily="2" charset="2"/>
              <a:buAutoNum type="arabicPeriod"/>
            </a:pPr>
            <a:r>
              <a:rPr lang="en-AU" sz="2800" dirty="0">
                <a:solidFill>
                  <a:srgbClr val="990033"/>
                </a:solidFill>
                <a:latin typeface="Baskerville Old Face" pitchFamily="18" charset="0"/>
              </a:rPr>
              <a:t>Part-own a lot of great businesses.  We have a portfolio of businesses that is well diversified across locations, industries and size.</a:t>
            </a:r>
          </a:p>
          <a:p>
            <a:pPr>
              <a:spcBef>
                <a:spcPct val="50000"/>
              </a:spcBef>
              <a:buFont typeface="Wingdings" pitchFamily="2" charset="2"/>
              <a:buAutoNum type="arabicPeriod"/>
            </a:pPr>
            <a:r>
              <a:rPr lang="en-AU" sz="2800" dirty="0">
                <a:solidFill>
                  <a:srgbClr val="990033"/>
                </a:solidFill>
                <a:latin typeface="Baskerville Old Face" pitchFamily="18" charset="0"/>
              </a:rPr>
              <a:t>Employing (contracting) some very wise people to monitor and change our portfolio of investee businesses when necessary.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97028">
                                            <p:txEl>
                                              <p:pRg st="0" end="0"/>
                                            </p:txEl>
                                          </p:spTgt>
                                        </p:tgtEl>
                                        <p:attrNameLst>
                                          <p:attrName>style.visibility</p:attrName>
                                        </p:attrNameLst>
                                      </p:cBhvr>
                                      <p:to>
                                        <p:strVal val="visible"/>
                                      </p:to>
                                    </p:set>
                                    <p:anim calcmode="lin" valueType="num">
                                      <p:cBhvr additive="base">
                                        <p:cTn id="7" dur="500" fill="hold"/>
                                        <p:tgtEl>
                                          <p:spTgt spid="8970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70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97028">
                                            <p:txEl>
                                              <p:pRg st="1" end="1"/>
                                            </p:txEl>
                                          </p:spTgt>
                                        </p:tgtEl>
                                        <p:attrNameLst>
                                          <p:attrName>style.visibility</p:attrName>
                                        </p:attrNameLst>
                                      </p:cBhvr>
                                      <p:to>
                                        <p:strVal val="visible"/>
                                      </p:to>
                                    </p:set>
                                    <p:anim calcmode="lin" valueType="num">
                                      <p:cBhvr additive="base">
                                        <p:cTn id="13" dur="500" fill="hold"/>
                                        <p:tgtEl>
                                          <p:spTgt spid="89702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9702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1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401411" name="Text Box 3"/>
          <p:cNvSpPr txBox="1">
            <a:spLocks noChangeArrowheads="1"/>
          </p:cNvSpPr>
          <p:nvPr/>
        </p:nvSpPr>
        <p:spPr bwMode="auto">
          <a:xfrm>
            <a:off x="1116013" y="404813"/>
            <a:ext cx="69342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endParaRPr lang="en-US">
              <a:latin typeface="Arial Black" pitchFamily="34" charset="0"/>
            </a:endParaRPr>
          </a:p>
          <a:p>
            <a:pPr algn="ctr">
              <a:spcBef>
                <a:spcPct val="0"/>
              </a:spcBef>
              <a:buFontTx/>
              <a:buNone/>
            </a:pPr>
            <a:r>
              <a:rPr lang="en-US">
                <a:latin typeface="Arial Black" pitchFamily="34" charset="0"/>
              </a:rPr>
              <a:t>Disclaimer</a:t>
            </a:r>
            <a:endParaRPr lang="en-AU">
              <a:latin typeface="Arial Black" pitchFamily="34" charset="0"/>
            </a:endParaRPr>
          </a:p>
        </p:txBody>
      </p:sp>
      <p:sp>
        <p:nvSpPr>
          <p:cNvPr id="401413" name="Text Box 5"/>
          <p:cNvSpPr txBox="1">
            <a:spLocks noChangeArrowheads="1"/>
          </p:cNvSpPr>
          <p:nvPr/>
        </p:nvSpPr>
        <p:spPr bwMode="auto">
          <a:xfrm>
            <a:off x="914400" y="2209800"/>
            <a:ext cx="7620000" cy="297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50000"/>
              </a:lnSpc>
              <a:spcBef>
                <a:spcPct val="20000"/>
              </a:spcBef>
              <a:spcAft>
                <a:spcPct val="10000"/>
              </a:spcAft>
              <a:buSzPct val="75000"/>
            </a:pPr>
            <a:r>
              <a:rPr lang="en-US" sz="1000">
                <a:solidFill>
                  <a:schemeClr val="tx1"/>
                </a:solidFill>
                <a:latin typeface="Frutiger 45 Light" charset="0"/>
                <a:cs typeface="Arial" pitchFamily="34" charset="0"/>
              </a:rPr>
              <a:t>This is not Advice.  Please see Mark before considering any changes.  Mark will put any recommendations in writing</a:t>
            </a:r>
          </a:p>
          <a:p>
            <a:pPr algn="just">
              <a:lnSpc>
                <a:spcPct val="150000"/>
              </a:lnSpc>
              <a:spcBef>
                <a:spcPct val="20000"/>
              </a:spcBef>
              <a:spcAft>
                <a:spcPct val="10000"/>
              </a:spcAft>
              <a:buSzPct val="75000"/>
            </a:pPr>
            <a:r>
              <a:rPr lang="en-US" sz="1000">
                <a:solidFill>
                  <a:schemeClr val="tx1"/>
                </a:solidFill>
                <a:latin typeface="Frutiger 45 Light" charset="0"/>
                <a:cs typeface="Arial" pitchFamily="34" charset="0"/>
              </a:rPr>
              <a:t>The information contained in this presentation has been prepared for general use only and does not take into account your personal investment objectives, financial situation or particular needs.  Before you make any decision about whether to invest in a financial product, you should obtain and consider the Product Disclosure Statement of the financial product. </a:t>
            </a:r>
          </a:p>
          <a:p>
            <a:pPr algn="just">
              <a:lnSpc>
                <a:spcPct val="150000"/>
              </a:lnSpc>
              <a:spcBef>
                <a:spcPct val="20000"/>
              </a:spcBef>
              <a:spcAft>
                <a:spcPct val="10000"/>
              </a:spcAft>
              <a:buSzPct val="75000"/>
            </a:pPr>
            <a:r>
              <a:rPr lang="en-US" sz="1000">
                <a:solidFill>
                  <a:schemeClr val="tx1"/>
                </a:solidFill>
                <a:latin typeface="Frutiger 45 Light" charset="0"/>
                <a:cs typeface="Arial" pitchFamily="34" charset="0"/>
              </a:rPr>
              <a:t>The information provided by HFS has been done so in good faith and has been derived from sources believed to be accurate at the time of compilation. Changes in circumstances, including unlawful interference and unauthorised tampering, after the date of publication may impact on the accuracy of the information. Neither HFS d nor any member of  HFS accepts responsibility for any inaccuracy or for investment decisions or any other actions taken by any person on the basis of the information included.  Past performance is not a reliable indicator of future performance.</a:t>
            </a:r>
          </a:p>
          <a:p>
            <a:pPr algn="just">
              <a:lnSpc>
                <a:spcPct val="150000"/>
              </a:lnSpc>
              <a:spcBef>
                <a:spcPct val="20000"/>
              </a:spcBef>
              <a:buSzPct val="75000"/>
            </a:pPr>
            <a:r>
              <a:rPr lang="en-US" sz="1000">
                <a:solidFill>
                  <a:schemeClr val="tx1"/>
                </a:solidFill>
                <a:latin typeface="Frutiger 45 Light" charset="0"/>
                <a:cs typeface="Arial" pitchFamily="34" charset="0"/>
              </a:rPr>
              <a:t>Neither HFS nor any member of HFS guarantees the performance of the Funds, the repayment of capital or any particular rate of return. The performance of any unit trust depends on the performance of its underlying investment which can fall as well as rise and can result in both capital losses and gains. Consequently, due to market influences, no assurance can be given that all stated objectives will be achieved.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1981200" y="404813"/>
            <a:ext cx="6069013"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US" sz="4000" dirty="0">
                <a:latin typeface="Times New Roman" pitchFamily="18" charset="0"/>
              </a:rPr>
              <a:t>Investors’ Seminar</a:t>
            </a:r>
          </a:p>
          <a:p>
            <a:pPr algn="ctr">
              <a:spcBef>
                <a:spcPct val="0"/>
              </a:spcBef>
              <a:buFontTx/>
              <a:buNone/>
            </a:pPr>
            <a:r>
              <a:rPr lang="en-US" sz="4000" dirty="0" smtClean="0">
                <a:latin typeface="Times New Roman" pitchFamily="18" charset="0"/>
              </a:rPr>
              <a:t>November 2014</a:t>
            </a:r>
            <a:endParaRPr lang="en-AU" sz="4000" dirty="0">
              <a:latin typeface="Times New Roman" pitchFamily="18" charset="0"/>
            </a:endParaRPr>
          </a:p>
        </p:txBody>
      </p:sp>
      <p:sp>
        <p:nvSpPr>
          <p:cNvPr id="534532" name="Text Box 4"/>
          <p:cNvSpPr txBox="1">
            <a:spLocks noChangeArrowheads="1"/>
          </p:cNvSpPr>
          <p:nvPr/>
        </p:nvSpPr>
        <p:spPr bwMode="auto">
          <a:xfrm>
            <a:off x="1547665" y="2204864"/>
            <a:ext cx="6264695"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AU" dirty="0" smtClean="0">
                <a:latin typeface="Bookman Old Style" pitchFamily="18" charset="0"/>
              </a:rPr>
              <a:t>How Risky Are Our Investments?</a:t>
            </a:r>
          </a:p>
          <a:p>
            <a:r>
              <a:rPr lang="en-AU" dirty="0" smtClean="0">
                <a:latin typeface="Bookman Old Style" pitchFamily="18" charset="0"/>
              </a:rPr>
              <a:t>Past performance; Economic data</a:t>
            </a:r>
          </a:p>
          <a:p>
            <a:r>
              <a:rPr lang="en-AU" dirty="0" smtClean="0">
                <a:latin typeface="Bookman Old Style" pitchFamily="18" charset="0"/>
              </a:rPr>
              <a:t>Forecasts</a:t>
            </a:r>
          </a:p>
          <a:p>
            <a:r>
              <a:rPr lang="en-AU" dirty="0" smtClean="0">
                <a:latin typeface="Bookman Old Style" pitchFamily="18" charset="0"/>
              </a:rPr>
              <a:t>Ideal Cash &amp; Term Deposit Levels</a:t>
            </a:r>
          </a:p>
          <a:p>
            <a:r>
              <a:rPr lang="en-AU" dirty="0" smtClean="0">
                <a:latin typeface="Bookman Old Style" pitchFamily="18" charset="0"/>
              </a:rPr>
              <a:t>Top 10 Holdings</a:t>
            </a:r>
            <a:endParaRPr lang="en-A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32296"/>
            <a:ext cx="7886700" cy="4349354"/>
          </a:xfrm>
        </p:spPr>
        <p:txBody>
          <a:bodyPr>
            <a:normAutofit/>
          </a:bodyPr>
          <a:lstStyle/>
          <a:p>
            <a:r>
              <a:rPr lang="en-AU" sz="1350" dirty="0"/>
              <a:t>IOO – </a:t>
            </a:r>
            <a:r>
              <a:rPr lang="en-AU" sz="1350" dirty="0" err="1"/>
              <a:t>iShares</a:t>
            </a:r>
            <a:r>
              <a:rPr lang="en-AU" sz="1350" dirty="0"/>
              <a:t> S&amp;P </a:t>
            </a:r>
            <a:r>
              <a:rPr lang="en-AU" sz="1350" dirty="0" smtClean="0"/>
              <a:t/>
            </a:r>
            <a:br>
              <a:rPr lang="en-AU" sz="1350" dirty="0" smtClean="0"/>
            </a:br>
            <a:r>
              <a:rPr lang="en-AU" sz="1350" dirty="0" smtClean="0"/>
              <a:t>Global </a:t>
            </a:r>
            <a:r>
              <a:rPr lang="en-AU" sz="1350" dirty="0"/>
              <a:t>100</a:t>
            </a: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a:t/>
            </a:r>
            <a:br>
              <a:rPr lang="en-AU" sz="900" dirty="0"/>
            </a:br>
            <a:r>
              <a:rPr lang="en-AU" sz="900" dirty="0" smtClean="0"/>
              <a:t/>
            </a:r>
            <a:br>
              <a:rPr lang="en-AU" sz="900" dirty="0" smtClean="0"/>
            </a:br>
            <a:r>
              <a:rPr lang="en-AU" sz="900" dirty="0"/>
              <a:t/>
            </a:r>
            <a:br>
              <a:rPr lang="en-AU" sz="900" dirty="0"/>
            </a:br>
            <a:r>
              <a:rPr lang="en-AU" sz="1350" dirty="0" smtClean="0"/>
              <a:t>XAO </a:t>
            </a:r>
            <a:r>
              <a:rPr lang="en-AU" sz="1350" dirty="0"/>
              <a:t>– S&amp;P All </a:t>
            </a:r>
            <a:r>
              <a:rPr lang="en-AU" sz="1350" dirty="0" err="1"/>
              <a:t>Ords</a:t>
            </a:r>
            <a:endParaRPr lang="en-AU" sz="1350" dirty="0"/>
          </a:p>
        </p:txBody>
      </p:sp>
      <p:pic>
        <p:nvPicPr>
          <p:cNvPr id="5" name="Picture 4"/>
          <p:cNvPicPr>
            <a:picLocks noChangeAspect="1"/>
          </p:cNvPicPr>
          <p:nvPr/>
        </p:nvPicPr>
        <p:blipFill>
          <a:blip r:embed="rId2"/>
          <a:stretch>
            <a:fillRect/>
          </a:stretch>
        </p:blipFill>
        <p:spPr>
          <a:xfrm>
            <a:off x="2420246" y="548680"/>
            <a:ext cx="5138258" cy="2668877"/>
          </a:xfrm>
          <a:prstGeom prst="rect">
            <a:avLst/>
          </a:prstGeom>
        </p:spPr>
      </p:pic>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20687" y="3717032"/>
            <a:ext cx="5138258" cy="2232248"/>
          </a:xfrm>
          <a:prstGeom prst="rect">
            <a:avLst/>
          </a:prstGeom>
          <a:noFill/>
          <a:ln>
            <a:noFill/>
          </a:ln>
        </p:spPr>
      </p:pic>
    </p:spTree>
    <p:extLst>
      <p:ext uri="{BB962C8B-B14F-4D97-AF65-F5344CB8AC3E}">
        <p14:creationId xmlns:p14="http://schemas.microsoft.com/office/powerpoint/2010/main" val="1444584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1981200" y="404813"/>
            <a:ext cx="606901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endParaRPr lang="en-US" sz="1800" dirty="0" smtClean="0">
              <a:latin typeface="Times New Roman" pitchFamily="18" charset="0"/>
            </a:endParaRPr>
          </a:p>
          <a:p>
            <a:pPr algn="ctr">
              <a:spcBef>
                <a:spcPct val="0"/>
              </a:spcBef>
              <a:buFontTx/>
              <a:buNone/>
            </a:pPr>
            <a:r>
              <a:rPr lang="en-US" sz="4000" dirty="0" smtClean="0">
                <a:latin typeface="Times New Roman" pitchFamily="18" charset="0"/>
              </a:rPr>
              <a:t>What could go Wrong?</a:t>
            </a:r>
            <a:endParaRPr lang="en-AU" sz="4000" dirty="0">
              <a:latin typeface="Times New Roman" pitchFamily="18" charset="0"/>
            </a:endParaRPr>
          </a:p>
        </p:txBody>
      </p:sp>
      <p:sp>
        <p:nvSpPr>
          <p:cNvPr id="534532" name="Text Box 4"/>
          <p:cNvSpPr txBox="1">
            <a:spLocks noChangeArrowheads="1"/>
          </p:cNvSpPr>
          <p:nvPr/>
        </p:nvSpPr>
        <p:spPr bwMode="auto">
          <a:xfrm>
            <a:off x="1441450" y="1772816"/>
            <a:ext cx="6408712"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514350" indent="-514350">
              <a:buFont typeface="+mj-lt"/>
              <a:buAutoNum type="arabicPeriod"/>
            </a:pPr>
            <a:r>
              <a:rPr lang="en-AU" dirty="0" smtClean="0"/>
              <a:t>Drawdown Levels may significantly increase</a:t>
            </a:r>
          </a:p>
          <a:p>
            <a:pPr marL="514350" indent="-514350">
              <a:buFont typeface="+mj-lt"/>
              <a:buAutoNum type="arabicPeriod"/>
            </a:pPr>
            <a:r>
              <a:rPr lang="en-AU" dirty="0" smtClean="0"/>
              <a:t>Dividends may not provide sufficient cash-flow to the RHS</a:t>
            </a:r>
          </a:p>
          <a:p>
            <a:pPr marL="514350" indent="-514350">
              <a:buFont typeface="+mj-lt"/>
              <a:buAutoNum type="arabicPeriod"/>
            </a:pPr>
            <a:r>
              <a:rPr lang="en-AU" dirty="0" smtClean="0"/>
              <a:t>The Security of the RHS may cease</a:t>
            </a:r>
          </a:p>
          <a:p>
            <a:pPr marL="514350" indent="-514350">
              <a:buFont typeface="+mj-lt"/>
              <a:buAutoNum type="arabicPeriod"/>
            </a:pPr>
            <a:r>
              <a:rPr lang="en-AU" dirty="0" smtClean="0"/>
              <a:t>The businesses part-owned in  the LHS may not produce adequate Earnings</a:t>
            </a:r>
          </a:p>
          <a:p>
            <a:pPr marL="514350" indent="-514350">
              <a:buFont typeface="+mj-lt"/>
              <a:buAutoNum type="arabicPeriod"/>
            </a:pPr>
            <a:r>
              <a:rPr lang="en-AU" dirty="0"/>
              <a:t>A loss of the long-term focus and the patience – cannot “stay the journey</a:t>
            </a:r>
            <a:r>
              <a:rPr lang="en-AU" dirty="0" smtClean="0"/>
              <a:t>”</a:t>
            </a:r>
            <a:endParaRPr lang="en-AU" dirty="0"/>
          </a:p>
        </p:txBody>
      </p:sp>
    </p:spTree>
    <p:extLst>
      <p:ext uri="{BB962C8B-B14F-4D97-AF65-F5344CB8AC3E}">
        <p14:creationId xmlns:p14="http://schemas.microsoft.com/office/powerpoint/2010/main" val="973112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840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073150" cy="738187"/>
          </a:xfrm>
          <a:prstGeom prst="rect">
            <a:avLst/>
          </a:prstGeom>
          <a:noFill/>
          <a:extLst>
            <a:ext uri="{909E8E84-426E-40DD-AFC4-6F175D3DCCD1}">
              <a14:hiddenFill xmlns:a14="http://schemas.microsoft.com/office/drawing/2010/main">
                <a:solidFill>
                  <a:srgbClr val="FFFFFF"/>
                </a:solidFill>
              </a14:hiddenFill>
            </a:ext>
          </a:extLst>
        </p:spPr>
      </p:pic>
      <p:sp>
        <p:nvSpPr>
          <p:cNvPr id="684035" name="Text Box 3"/>
          <p:cNvSpPr txBox="1">
            <a:spLocks noChangeArrowheads="1"/>
          </p:cNvSpPr>
          <p:nvPr/>
        </p:nvSpPr>
        <p:spPr bwMode="auto">
          <a:xfrm>
            <a:off x="1066800" y="1752599"/>
            <a:ext cx="7772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pPr>
            <a:r>
              <a:rPr lang="en-US" dirty="0" smtClean="0">
                <a:solidFill>
                  <a:srgbClr val="990033"/>
                </a:solidFill>
                <a:latin typeface="Baskerville Old Face" pitchFamily="18" charset="0"/>
              </a:rPr>
              <a:t>Volatility – it’s not a risk; it’s a certainty</a:t>
            </a:r>
            <a:endParaRPr lang="en-AU" dirty="0">
              <a:solidFill>
                <a:srgbClr val="990033"/>
              </a:solidFill>
              <a:latin typeface="Baskerville Old Face" pitchFamily="18" charset="0"/>
            </a:endParaRPr>
          </a:p>
        </p:txBody>
      </p:sp>
      <p:sp>
        <p:nvSpPr>
          <p:cNvPr id="684036" name="Rectangle 4"/>
          <p:cNvSpPr>
            <a:spLocks noGrp="1" noChangeArrowheads="1"/>
          </p:cNvSpPr>
          <p:nvPr>
            <p:ph type="title" idx="4294967295"/>
          </p:nvPr>
        </p:nvSpPr>
        <p:spPr>
          <a:xfrm>
            <a:off x="2133600" y="414338"/>
            <a:ext cx="6038800" cy="762000"/>
          </a:xfrm>
        </p:spPr>
        <p:txBody>
          <a:bodyPr/>
          <a:lstStyle/>
          <a:p>
            <a:r>
              <a:rPr lang="en-US" sz="4000" dirty="0" smtClean="0">
                <a:solidFill>
                  <a:srgbClr val="990033"/>
                </a:solidFill>
              </a:rPr>
              <a:t>What Are The Risks?</a:t>
            </a:r>
            <a:endParaRPr lang="en-AU" sz="4000" dirty="0">
              <a:solidFill>
                <a:srgbClr val="990033"/>
              </a:solidFill>
            </a:endParaRPr>
          </a:p>
        </p:txBody>
      </p:sp>
      <p:sp>
        <p:nvSpPr>
          <p:cNvPr id="6" name="Text Box 3"/>
          <p:cNvSpPr txBox="1">
            <a:spLocks noChangeArrowheads="1"/>
          </p:cNvSpPr>
          <p:nvPr/>
        </p:nvSpPr>
        <p:spPr bwMode="auto">
          <a:xfrm>
            <a:off x="1115616" y="2379059"/>
            <a:ext cx="7772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pPr>
            <a:r>
              <a:rPr lang="en-US" dirty="0" smtClean="0">
                <a:solidFill>
                  <a:srgbClr val="990033"/>
                </a:solidFill>
                <a:latin typeface="Baskerville Old Face" pitchFamily="18" charset="0"/>
              </a:rPr>
              <a:t>Risk Capacity</a:t>
            </a:r>
            <a:endParaRPr lang="en-AU" dirty="0">
              <a:solidFill>
                <a:srgbClr val="990033"/>
              </a:solidFill>
              <a:latin typeface="Baskerville Old Face" pitchFamily="18" charset="0"/>
            </a:endParaRPr>
          </a:p>
        </p:txBody>
      </p:sp>
      <p:sp>
        <p:nvSpPr>
          <p:cNvPr id="7" name="Text Box 3"/>
          <p:cNvSpPr txBox="1">
            <a:spLocks noChangeArrowheads="1"/>
          </p:cNvSpPr>
          <p:nvPr/>
        </p:nvSpPr>
        <p:spPr bwMode="auto">
          <a:xfrm>
            <a:off x="1138423" y="2993124"/>
            <a:ext cx="7772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pPr>
            <a:r>
              <a:rPr lang="en-US" dirty="0" smtClean="0">
                <a:solidFill>
                  <a:srgbClr val="990033"/>
                </a:solidFill>
                <a:latin typeface="Baskerville Old Face" pitchFamily="18" charset="0"/>
              </a:rPr>
              <a:t>Risk Attitude</a:t>
            </a:r>
            <a:endParaRPr lang="en-AU" dirty="0">
              <a:solidFill>
                <a:srgbClr val="990033"/>
              </a:solidFill>
              <a:latin typeface="Baskerville Old Face" pitchFamily="18" charset="0"/>
            </a:endParaRPr>
          </a:p>
        </p:txBody>
      </p:sp>
      <p:sp>
        <p:nvSpPr>
          <p:cNvPr id="8" name="Text Box 3"/>
          <p:cNvSpPr txBox="1">
            <a:spLocks noChangeArrowheads="1"/>
          </p:cNvSpPr>
          <p:nvPr/>
        </p:nvSpPr>
        <p:spPr bwMode="auto">
          <a:xfrm>
            <a:off x="1138423" y="3645024"/>
            <a:ext cx="7772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pPr>
            <a:r>
              <a:rPr lang="en-US" dirty="0" smtClean="0">
                <a:solidFill>
                  <a:srgbClr val="990033"/>
                </a:solidFill>
                <a:latin typeface="Baskerville Old Face" pitchFamily="18" charset="0"/>
              </a:rPr>
              <a:t>Longevity Risk </a:t>
            </a:r>
            <a:endParaRPr lang="en-AU" dirty="0">
              <a:solidFill>
                <a:srgbClr val="990033"/>
              </a:solidFill>
              <a:latin typeface="Baskerville Old Face" pitchFamily="18" charset="0"/>
            </a:endParaRPr>
          </a:p>
        </p:txBody>
      </p:sp>
      <p:sp>
        <p:nvSpPr>
          <p:cNvPr id="9" name="Text Box 3"/>
          <p:cNvSpPr txBox="1">
            <a:spLocks noChangeArrowheads="1"/>
          </p:cNvSpPr>
          <p:nvPr/>
        </p:nvSpPr>
        <p:spPr bwMode="auto">
          <a:xfrm>
            <a:off x="1115616" y="4296924"/>
            <a:ext cx="7813174" cy="2163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spcBef>
                <a:spcPct val="0"/>
              </a:spcBef>
              <a:defRPr sz="2400">
                <a:solidFill>
                  <a:schemeClr val="tx1"/>
                </a:solidFill>
                <a:latin typeface="Times New Roman" pitchFamily="18" charset="0"/>
              </a:defRPr>
            </a:lvl1pPr>
            <a:lvl2pPr marL="914400" indent="-457200">
              <a:spcBef>
                <a:spcPct val="0"/>
              </a:spcBef>
              <a:defRPr sz="2400">
                <a:solidFill>
                  <a:schemeClr val="tx1"/>
                </a:solidFill>
                <a:latin typeface="Times New Roman" pitchFamily="18" charset="0"/>
              </a:defRPr>
            </a:lvl2pPr>
            <a:lvl3pPr marL="1371600" indent="-457200">
              <a:spcBef>
                <a:spcPct val="0"/>
              </a:spcBef>
              <a:defRPr sz="2400">
                <a:solidFill>
                  <a:schemeClr val="tx1"/>
                </a:solidFill>
                <a:latin typeface="Times New Roman" pitchFamily="18" charset="0"/>
              </a:defRPr>
            </a:lvl3pPr>
            <a:lvl4pPr marL="1828800" indent="-457200">
              <a:spcBef>
                <a:spcPct val="0"/>
              </a:spcBef>
              <a:defRPr sz="2400">
                <a:solidFill>
                  <a:schemeClr val="tx1"/>
                </a:solidFill>
                <a:latin typeface="Times New Roman" pitchFamily="18" charset="0"/>
              </a:defRPr>
            </a:lvl4pPr>
            <a:lvl5pPr marL="2286000" indent="-457200">
              <a:spcBef>
                <a:spcPct val="0"/>
              </a:spcBef>
              <a:defRPr sz="2400">
                <a:solidFill>
                  <a:schemeClr val="tx1"/>
                </a:solidFill>
                <a:latin typeface="Times New Roman" pitchFamily="18" charset="0"/>
              </a:defRPr>
            </a:lvl5pPr>
            <a:lvl6pPr marL="2743200" indent="-457200" fontAlgn="base">
              <a:spcBef>
                <a:spcPct val="0"/>
              </a:spcBef>
              <a:spcAft>
                <a:spcPct val="0"/>
              </a:spcAft>
              <a:defRPr sz="2400">
                <a:solidFill>
                  <a:schemeClr val="tx1"/>
                </a:solidFill>
                <a:latin typeface="Times New Roman" pitchFamily="18" charset="0"/>
              </a:defRPr>
            </a:lvl6pPr>
            <a:lvl7pPr marL="3200400" indent="-457200" fontAlgn="base">
              <a:spcBef>
                <a:spcPct val="0"/>
              </a:spcBef>
              <a:spcAft>
                <a:spcPct val="0"/>
              </a:spcAft>
              <a:defRPr sz="2400">
                <a:solidFill>
                  <a:schemeClr val="tx1"/>
                </a:solidFill>
                <a:latin typeface="Times New Roman" pitchFamily="18" charset="0"/>
              </a:defRPr>
            </a:lvl7pPr>
            <a:lvl8pPr marL="3657600" indent="-457200" fontAlgn="base">
              <a:spcBef>
                <a:spcPct val="0"/>
              </a:spcBef>
              <a:spcAft>
                <a:spcPct val="0"/>
              </a:spcAft>
              <a:defRPr sz="2400">
                <a:solidFill>
                  <a:schemeClr val="tx1"/>
                </a:solidFill>
                <a:latin typeface="Times New Roman" pitchFamily="18" charset="0"/>
              </a:defRPr>
            </a:lvl8pPr>
            <a:lvl9pPr marL="4114800" indent="-457200" fontAlgn="base">
              <a:spcBef>
                <a:spcPct val="0"/>
              </a:spcBef>
              <a:spcAft>
                <a:spcPct val="0"/>
              </a:spcAft>
              <a:defRPr sz="2400">
                <a:solidFill>
                  <a:schemeClr val="tx1"/>
                </a:solidFill>
                <a:latin typeface="Times New Roman" pitchFamily="18" charset="0"/>
              </a:defRPr>
            </a:lvl9pPr>
          </a:lstStyle>
          <a:p>
            <a:pPr>
              <a:spcBef>
                <a:spcPct val="50000"/>
              </a:spcBef>
            </a:pPr>
            <a:r>
              <a:rPr lang="en-US" dirty="0" smtClean="0">
                <a:solidFill>
                  <a:srgbClr val="990033"/>
                </a:solidFill>
                <a:latin typeface="Baskerville Old Face" pitchFamily="18" charset="0"/>
              </a:rPr>
              <a:t>Inflation Risk </a:t>
            </a:r>
          </a:p>
          <a:p>
            <a:pPr>
              <a:spcBef>
                <a:spcPct val="50000"/>
              </a:spcBef>
            </a:pPr>
            <a:r>
              <a:rPr lang="en-US" dirty="0" smtClean="0">
                <a:solidFill>
                  <a:srgbClr val="990033"/>
                </a:solidFill>
                <a:latin typeface="Baskerville Old Face" pitchFamily="18" charset="0"/>
              </a:rPr>
              <a:t>Liquidity Risk</a:t>
            </a:r>
          </a:p>
          <a:p>
            <a:pPr>
              <a:spcBef>
                <a:spcPct val="50000"/>
              </a:spcBef>
            </a:pPr>
            <a:r>
              <a:rPr lang="en-US" dirty="0" smtClean="0">
                <a:solidFill>
                  <a:srgbClr val="990033"/>
                </a:solidFill>
                <a:latin typeface="Baskerville Old Face" pitchFamily="18" charset="0"/>
              </a:rPr>
              <a:t>Credit Risk; Diversification Risk; Market Risk</a:t>
            </a:r>
          </a:p>
          <a:p>
            <a:pPr>
              <a:spcBef>
                <a:spcPct val="50000"/>
              </a:spcBef>
            </a:pPr>
            <a:r>
              <a:rPr lang="en-US" dirty="0" smtClean="0">
                <a:solidFill>
                  <a:srgbClr val="990033"/>
                </a:solidFill>
                <a:latin typeface="Baskerville Old Face" pitchFamily="18" charset="0"/>
              </a:rPr>
              <a:t>Market Timing Risk</a:t>
            </a:r>
            <a:endParaRPr lang="en-AU" dirty="0">
              <a:solidFill>
                <a:srgbClr val="990033"/>
              </a:solidFill>
              <a:latin typeface="Baskerville Old Face" pitchFamily="18" charset="0"/>
            </a:endParaRPr>
          </a:p>
        </p:txBody>
      </p:sp>
    </p:spTree>
    <p:extLst>
      <p:ext uri="{BB962C8B-B14F-4D97-AF65-F5344CB8AC3E}">
        <p14:creationId xmlns:p14="http://schemas.microsoft.com/office/powerpoint/2010/main" val="144118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80">
                                          <p:stCondLst>
                                            <p:cond delay="0"/>
                                          </p:stCondLst>
                                        </p:cTn>
                                        <p:tgtEl>
                                          <p:spTgt spid="7"/>
                                        </p:tgtEl>
                                      </p:cBhvr>
                                    </p:animEffect>
                                    <p:anim calcmode="lin" valueType="num">
                                      <p:cBhvr>
                                        <p:cTn id="1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9" dur="26">
                                          <p:stCondLst>
                                            <p:cond delay="650"/>
                                          </p:stCondLst>
                                        </p:cTn>
                                        <p:tgtEl>
                                          <p:spTgt spid="7"/>
                                        </p:tgtEl>
                                      </p:cBhvr>
                                      <p:to x="100000" y="60000"/>
                                    </p:animScale>
                                    <p:animScale>
                                      <p:cBhvr>
                                        <p:cTn id="20" dur="166" decel="50000">
                                          <p:stCondLst>
                                            <p:cond delay="676"/>
                                          </p:stCondLst>
                                        </p:cTn>
                                        <p:tgtEl>
                                          <p:spTgt spid="7"/>
                                        </p:tgtEl>
                                      </p:cBhvr>
                                      <p:to x="100000" y="100000"/>
                                    </p:animScale>
                                    <p:animScale>
                                      <p:cBhvr>
                                        <p:cTn id="21" dur="26">
                                          <p:stCondLst>
                                            <p:cond delay="1312"/>
                                          </p:stCondLst>
                                        </p:cTn>
                                        <p:tgtEl>
                                          <p:spTgt spid="7"/>
                                        </p:tgtEl>
                                      </p:cBhvr>
                                      <p:to x="100000" y="80000"/>
                                    </p:animScale>
                                    <p:animScale>
                                      <p:cBhvr>
                                        <p:cTn id="22" dur="166" decel="50000">
                                          <p:stCondLst>
                                            <p:cond delay="1338"/>
                                          </p:stCondLst>
                                        </p:cTn>
                                        <p:tgtEl>
                                          <p:spTgt spid="7"/>
                                        </p:tgtEl>
                                      </p:cBhvr>
                                      <p:to x="100000" y="100000"/>
                                    </p:animScale>
                                    <p:animScale>
                                      <p:cBhvr>
                                        <p:cTn id="23" dur="26">
                                          <p:stCondLst>
                                            <p:cond delay="1642"/>
                                          </p:stCondLst>
                                        </p:cTn>
                                        <p:tgtEl>
                                          <p:spTgt spid="7"/>
                                        </p:tgtEl>
                                      </p:cBhvr>
                                      <p:to x="100000" y="90000"/>
                                    </p:animScale>
                                    <p:animScale>
                                      <p:cBhvr>
                                        <p:cTn id="24" dur="166" decel="50000">
                                          <p:stCondLst>
                                            <p:cond delay="1668"/>
                                          </p:stCondLst>
                                        </p:cTn>
                                        <p:tgtEl>
                                          <p:spTgt spid="7"/>
                                        </p:tgtEl>
                                      </p:cBhvr>
                                      <p:to x="100000" y="100000"/>
                                    </p:animScale>
                                    <p:animScale>
                                      <p:cBhvr>
                                        <p:cTn id="25" dur="26">
                                          <p:stCondLst>
                                            <p:cond delay="1808"/>
                                          </p:stCondLst>
                                        </p:cTn>
                                        <p:tgtEl>
                                          <p:spTgt spid="7"/>
                                        </p:tgtEl>
                                      </p:cBhvr>
                                      <p:to x="100000" y="95000"/>
                                    </p:animScale>
                                    <p:animScale>
                                      <p:cBhvr>
                                        <p:cTn id="26" dur="166" decel="50000">
                                          <p:stCondLst>
                                            <p:cond delay="1834"/>
                                          </p:stCondLst>
                                        </p:cTn>
                                        <p:tgtEl>
                                          <p:spTgt spid="7"/>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additive="base">
                                        <p:cTn id="4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9">
                                            <p:txEl>
                                              <p:pRg st="1" end="1"/>
                                            </p:txEl>
                                          </p:spTgt>
                                        </p:tgtEl>
                                        <p:attrNameLst>
                                          <p:attrName>style.visibility</p:attrName>
                                        </p:attrNameLst>
                                      </p:cBhvr>
                                      <p:to>
                                        <p:strVal val="visible"/>
                                      </p:to>
                                    </p:set>
                                    <p:anim calcmode="lin" valueType="num">
                                      <p:cBhvr additive="base">
                                        <p:cTn id="5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9">
                                            <p:txEl>
                                              <p:pRg st="2" end="2"/>
                                            </p:txEl>
                                          </p:spTgt>
                                        </p:tgtEl>
                                        <p:attrNameLst>
                                          <p:attrName>style.visibility</p:attrName>
                                        </p:attrNameLst>
                                      </p:cBhvr>
                                      <p:to>
                                        <p:strVal val="visible"/>
                                      </p:to>
                                    </p:set>
                                    <p:anim calcmode="lin" valueType="num">
                                      <p:cBhvr additive="base">
                                        <p:cTn id="5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9">
                                            <p:txEl>
                                              <p:pRg st="3" end="3"/>
                                            </p:txEl>
                                          </p:spTgt>
                                        </p:tgtEl>
                                        <p:attrNameLst>
                                          <p:attrName>style.visibility</p:attrName>
                                        </p:attrNameLst>
                                      </p:cBhvr>
                                      <p:to>
                                        <p:strVal val="visible"/>
                                      </p:to>
                                    </p:set>
                                    <p:animEffect transition="in" filter="fade">
                                      <p:cBhvr>
                                        <p:cTn id="63" dur="1000"/>
                                        <p:tgtEl>
                                          <p:spTgt spid="9">
                                            <p:txEl>
                                              <p:pRg st="3" end="3"/>
                                            </p:txEl>
                                          </p:spTgt>
                                        </p:tgtEl>
                                      </p:cBhvr>
                                    </p:animEffect>
                                    <p:anim calcmode="lin" valueType="num">
                                      <p:cBhvr>
                                        <p:cTn id="64"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1981200" y="404813"/>
            <a:ext cx="6069013"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endParaRPr lang="en-US" sz="1800" dirty="0" smtClean="0">
              <a:latin typeface="Times New Roman" pitchFamily="18" charset="0"/>
            </a:endParaRPr>
          </a:p>
          <a:p>
            <a:pPr algn="ctr">
              <a:spcBef>
                <a:spcPct val="0"/>
              </a:spcBef>
              <a:buFontTx/>
              <a:buNone/>
            </a:pPr>
            <a:r>
              <a:rPr lang="en-US" sz="4000" dirty="0"/>
              <a:t>Past Performance</a:t>
            </a:r>
            <a:endParaRPr lang="en-AU" sz="4000" dirty="0">
              <a:latin typeface="Times New Roman" pitchFamily="18" charset="0"/>
            </a:endParaRPr>
          </a:p>
        </p:txBody>
      </p:sp>
      <p:sp>
        <p:nvSpPr>
          <p:cNvPr id="534532" name="Text Box 4"/>
          <p:cNvSpPr txBox="1">
            <a:spLocks noChangeArrowheads="1"/>
          </p:cNvSpPr>
          <p:nvPr/>
        </p:nvSpPr>
        <p:spPr bwMode="auto">
          <a:xfrm>
            <a:off x="1441450" y="1772816"/>
            <a:ext cx="6408712"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AU" smtClean="0"/>
          </a:p>
          <a:p>
            <a:endParaRPr lang="en-AU" smtClean="0"/>
          </a:p>
          <a:p>
            <a:endParaRPr lang="en-AU" smtClean="0"/>
          </a:p>
          <a:p>
            <a:endParaRPr lang="en-AU" smtClean="0"/>
          </a:p>
          <a:p>
            <a:endParaRPr lang="en-AU" smtClean="0"/>
          </a:p>
          <a:p>
            <a:endParaRPr lang="en-AU" smtClean="0"/>
          </a:p>
          <a:p>
            <a:endParaRPr lang="en-AU" smtClean="0"/>
          </a:p>
          <a:p>
            <a:endParaRPr lang="en-AU" dirty="0"/>
          </a:p>
        </p:txBody>
      </p:sp>
      <p:pic>
        <p:nvPicPr>
          <p:cNvPr id="9" name="Picture 8"/>
          <p:cNvPicPr>
            <a:picLocks noChangeAspect="1"/>
          </p:cNvPicPr>
          <p:nvPr/>
        </p:nvPicPr>
        <p:blipFill>
          <a:blip r:embed="rId4"/>
          <a:stretch>
            <a:fillRect/>
          </a:stretch>
        </p:blipFill>
        <p:spPr>
          <a:xfrm>
            <a:off x="1835696" y="1531004"/>
            <a:ext cx="5275339" cy="1577981"/>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243968121"/>
              </p:ext>
            </p:extLst>
          </p:nvPr>
        </p:nvGraphicFramePr>
        <p:xfrm>
          <a:off x="1981200" y="3227626"/>
          <a:ext cx="5411470" cy="2849880"/>
        </p:xfrm>
        <a:graphic>
          <a:graphicData uri="http://schemas.openxmlformats.org/drawingml/2006/table">
            <a:tbl>
              <a:tblPr firstRow="1" firstCol="1" lastRow="1" lastCol="1" bandRow="1" bandCol="1"/>
              <a:tblGrid>
                <a:gridCol w="982980"/>
                <a:gridCol w="820420"/>
                <a:gridCol w="901700"/>
                <a:gridCol w="901700"/>
                <a:gridCol w="902335"/>
                <a:gridCol w="902335"/>
              </a:tblGrid>
              <a:tr h="0">
                <a:tc>
                  <a:txBody>
                    <a:bodyPr/>
                    <a:lstStyle/>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Australian Equities</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Global Equities</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Australian Listed Property</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Australian Fixed Interest</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Cash</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1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1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5 years</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6.6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11.2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8.6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6.7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10 years</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8.2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5.0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15 years</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8.7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5.9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20 years</a:t>
                      </a:r>
                    </a:p>
                    <a:p>
                      <a:pP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9.4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7.5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a:effectLst/>
                          <a:latin typeface="Times New Roman" panose="02020603050405020304" pitchFamily="18" charset="0"/>
                          <a:ea typeface="Times New Roman" panose="02020603050405020304" pitchFamily="18" charset="0"/>
                          <a:cs typeface="Arial" panose="020B0604020202020204" pitchFamily="34" charset="0"/>
                        </a:rPr>
                        <a:t>7.4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100" dirty="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100" dirty="0">
                          <a:effectLst/>
                          <a:latin typeface="Times New Roman" panose="02020603050405020304" pitchFamily="18" charset="0"/>
                          <a:ea typeface="Times New Roman" panose="02020603050405020304" pitchFamily="18" charset="0"/>
                          <a:cs typeface="Arial" panose="020B0604020202020204" pitchFamily="34" charset="0"/>
                        </a:rPr>
                        <a:t>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4"/>
          <p:cNvSpPr>
            <a:spLocks noChangeArrowheads="1"/>
          </p:cNvSpPr>
          <p:nvPr/>
        </p:nvSpPr>
        <p:spPr bwMode="auto">
          <a:xfrm>
            <a:off x="1981835" y="322699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5908418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Current market statistics and valuations</a:t>
            </a:r>
            <a:br>
              <a:rPr lang="en-AU" dirty="0" smtClean="0"/>
            </a:br>
            <a:r>
              <a:rPr lang="en-AU" sz="1800" b="0" dirty="0"/>
              <a:t>Consensus expectations for EPS growth and P/</a:t>
            </a:r>
            <a:r>
              <a:rPr lang="en-AU" sz="1800" b="0" dirty="0" err="1"/>
              <a:t>Es</a:t>
            </a:r>
            <a:endParaRPr lang="en-AU" b="0" dirty="0"/>
          </a:p>
        </p:txBody>
      </p:sp>
      <p:graphicFrame>
        <p:nvGraphicFramePr>
          <p:cNvPr id="5" name="Table 4"/>
          <p:cNvGraphicFramePr>
            <a:graphicFrameLocks noGrp="1"/>
          </p:cNvGraphicFramePr>
          <p:nvPr>
            <p:extLst>
              <p:ext uri="{D42A27DB-BD31-4B8C-83A1-F6EECF244321}">
                <p14:modId xmlns:p14="http://schemas.microsoft.com/office/powerpoint/2010/main" val="3556024953"/>
              </p:ext>
            </p:extLst>
          </p:nvPr>
        </p:nvGraphicFramePr>
        <p:xfrm>
          <a:off x="611560" y="1628798"/>
          <a:ext cx="6820505" cy="4267816"/>
        </p:xfrm>
        <a:graphic>
          <a:graphicData uri="http://schemas.openxmlformats.org/drawingml/2006/table">
            <a:tbl>
              <a:tblPr firstRow="1" bandRow="1"/>
              <a:tblGrid>
                <a:gridCol w="1312222"/>
                <a:gridCol w="1271834"/>
                <a:gridCol w="1352058"/>
                <a:gridCol w="1460224"/>
                <a:gridCol w="1424167"/>
              </a:tblGrid>
              <a:tr h="791233">
                <a:tc>
                  <a:txBody>
                    <a:bodyPr/>
                    <a:lstStyle/>
                    <a:p>
                      <a:r>
                        <a:rPr lang="en-GB" sz="1800" b="1" dirty="0" smtClean="0">
                          <a:solidFill>
                            <a:schemeClr val="tx1"/>
                          </a:solidFill>
                          <a:latin typeface="+mn-lt"/>
                        </a:rPr>
                        <a:t>10 October 2014</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p>
                      <a:pPr algn="r"/>
                      <a:r>
                        <a:rPr lang="en-GB" sz="1800" b="1" dirty="0" smtClean="0">
                          <a:solidFill>
                            <a:schemeClr val="tx1"/>
                          </a:solidFill>
                          <a:latin typeface="+mn-lt"/>
                        </a:rPr>
                        <a:t>PE FY </a:t>
                      </a:r>
                    </a:p>
                    <a:p>
                      <a:pPr algn="r"/>
                      <a:r>
                        <a:rPr lang="en-GB" sz="1800" b="1" dirty="0" smtClean="0">
                          <a:solidFill>
                            <a:schemeClr val="tx1"/>
                          </a:solidFill>
                          <a:latin typeface="+mn-lt"/>
                        </a:rPr>
                        <a:t>2015 (f)</a:t>
                      </a:r>
                    </a:p>
                    <a:p>
                      <a:pPr algn="r"/>
                      <a:r>
                        <a:rPr lang="en-GB" sz="1800" b="1" dirty="0" smtClean="0">
                          <a:solidFill>
                            <a:schemeClr val="tx1"/>
                          </a:solidFill>
                          <a:latin typeface="+mn-lt"/>
                        </a:rPr>
                        <a:t>x</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p>
                      <a:pPr algn="r"/>
                      <a:r>
                        <a:rPr lang="en-GB" sz="1800" b="1" kern="1200" dirty="0" smtClean="0">
                          <a:solidFill>
                            <a:schemeClr val="tx1"/>
                          </a:solidFill>
                          <a:latin typeface="+mn-lt"/>
                          <a:ea typeface="+mn-ea"/>
                          <a:cs typeface="+mn-cs"/>
                        </a:rPr>
                        <a:t>PE FY </a:t>
                      </a:r>
                    </a:p>
                    <a:p>
                      <a:pPr algn="r"/>
                      <a:r>
                        <a:rPr lang="en-GB" sz="1800" b="1" kern="1200" dirty="0" smtClean="0">
                          <a:solidFill>
                            <a:schemeClr val="tx1"/>
                          </a:solidFill>
                          <a:latin typeface="+mn-lt"/>
                          <a:ea typeface="+mn-ea"/>
                          <a:cs typeface="+mn-cs"/>
                        </a:rPr>
                        <a:t>2016 (f)</a:t>
                      </a:r>
                    </a:p>
                    <a:p>
                      <a:pPr algn="r"/>
                      <a:r>
                        <a:rPr lang="en-GB" sz="1800" b="1" kern="1200" dirty="0" smtClean="0">
                          <a:solidFill>
                            <a:schemeClr val="tx1"/>
                          </a:solidFill>
                          <a:latin typeface="+mn-lt"/>
                          <a:ea typeface="+mn-ea"/>
                          <a:cs typeface="+mn-cs"/>
                        </a:rPr>
                        <a:t>x</a:t>
                      </a:r>
                      <a:endParaRPr lang="en-GB" sz="1800" b="1" dirty="0" smtClean="0">
                        <a:solidFill>
                          <a:schemeClr val="tx1"/>
                        </a:solidFill>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p>
                      <a:pPr algn="r"/>
                      <a:r>
                        <a:rPr lang="en-GB" sz="1800" b="1" kern="1200" dirty="0" smtClean="0">
                          <a:solidFill>
                            <a:schemeClr val="tx1"/>
                          </a:solidFill>
                          <a:latin typeface="+mn-lt"/>
                          <a:ea typeface="+mn-ea"/>
                          <a:cs typeface="+mn-cs"/>
                        </a:rPr>
                        <a:t>EPS</a:t>
                      </a:r>
                      <a:r>
                        <a:rPr lang="en-GB" sz="1800" b="1" kern="1200" baseline="0" dirty="0" smtClean="0">
                          <a:solidFill>
                            <a:schemeClr val="tx1"/>
                          </a:solidFill>
                          <a:latin typeface="+mn-lt"/>
                          <a:ea typeface="+mn-ea"/>
                          <a:cs typeface="+mn-cs"/>
                        </a:rPr>
                        <a:t> Growth </a:t>
                      </a:r>
                    </a:p>
                    <a:p>
                      <a:pPr algn="r"/>
                      <a:r>
                        <a:rPr lang="en-GB" sz="1800" b="1" kern="1200" dirty="0" smtClean="0">
                          <a:solidFill>
                            <a:schemeClr val="tx1"/>
                          </a:solidFill>
                          <a:latin typeface="+mn-lt"/>
                          <a:ea typeface="+mn-ea"/>
                          <a:cs typeface="+mn-cs"/>
                        </a:rPr>
                        <a:t>FY 2015 (f)</a:t>
                      </a:r>
                    </a:p>
                    <a:p>
                      <a:pPr algn="r"/>
                      <a:r>
                        <a:rPr lang="en-GB" sz="1800" b="1" kern="1200" dirty="0" smtClean="0">
                          <a:solidFill>
                            <a:schemeClr val="tx1"/>
                          </a:solidFill>
                          <a:latin typeface="+mn-lt"/>
                          <a:ea typeface="+mn-ea"/>
                          <a:cs typeface="+mn-cs"/>
                        </a:rPr>
                        <a:t>%</a:t>
                      </a:r>
                      <a:endParaRPr lang="en-GB" sz="1800" b="1" dirty="0" smtClean="0">
                        <a:solidFill>
                          <a:schemeClr val="tx1"/>
                        </a:solidFill>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tx1"/>
                          </a:solidFill>
                          <a:latin typeface="+mn-lt"/>
                          <a:ea typeface="+mn-ea"/>
                          <a:cs typeface="+mn-cs"/>
                        </a:rPr>
                        <a:t>EPS</a:t>
                      </a:r>
                      <a:r>
                        <a:rPr lang="en-GB" sz="1800" b="1" kern="1200" baseline="0" dirty="0" smtClean="0">
                          <a:solidFill>
                            <a:schemeClr val="tx1"/>
                          </a:solidFill>
                          <a:latin typeface="+mn-lt"/>
                          <a:ea typeface="+mn-ea"/>
                          <a:cs typeface="+mn-cs"/>
                        </a:rPr>
                        <a:t> Growth </a:t>
                      </a:r>
                    </a:p>
                    <a:p>
                      <a:pPr marL="0" marR="0" indent="0" algn="r" defTabSz="4572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tx1"/>
                          </a:solidFill>
                          <a:latin typeface="+mn-lt"/>
                          <a:ea typeface="+mn-ea"/>
                          <a:cs typeface="+mn-cs"/>
                        </a:rPr>
                        <a:t>FY 2016</a:t>
                      </a:r>
                    </a:p>
                    <a:p>
                      <a:pPr marL="0" marR="0" indent="0" algn="r" defTabSz="4572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tx1"/>
                          </a:solidFill>
                          <a:latin typeface="+mn-lt"/>
                          <a:ea typeface="+mn-ea"/>
                          <a:cs typeface="+mn-cs"/>
                        </a:rPr>
                        <a:t>%</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DDDDD"/>
                    </a:solidFill>
                  </a:tcPr>
                </a:tc>
              </a:tr>
              <a:tr h="344885">
                <a:tc>
                  <a:txBody>
                    <a:bodyPr/>
                    <a:lstStyle/>
                    <a:p>
                      <a:r>
                        <a:rPr lang="en-GB" sz="1800" b="1" dirty="0" smtClean="0">
                          <a:latin typeface="+mn-lt"/>
                        </a:rPr>
                        <a:t>MARKET</a:t>
                      </a:r>
                      <a:endParaRPr lang="en-GB" sz="1800" b="1"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b="1" dirty="0" smtClean="0">
                          <a:latin typeface="+mn-lt"/>
                        </a:rPr>
                        <a:t>14.0</a:t>
                      </a:r>
                      <a:endParaRPr lang="en-GB" sz="1800" b="1"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b="1" dirty="0" smtClean="0">
                          <a:latin typeface="+mn-lt"/>
                        </a:rPr>
                        <a:t>12.9</a:t>
                      </a:r>
                      <a:endParaRPr lang="en-GB" sz="1800" b="1"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b="1" dirty="0" smtClean="0">
                          <a:latin typeface="+mn-lt"/>
                        </a:rPr>
                        <a:t>5.4</a:t>
                      </a:r>
                      <a:endParaRPr lang="en-GB" sz="1800" b="1"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b="1" dirty="0" smtClean="0">
                          <a:latin typeface="+mn-lt"/>
                        </a:rPr>
                        <a:t>8.6</a:t>
                      </a:r>
                      <a:endParaRPr lang="en-GB" sz="1800" b="1"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r>
                        <a:rPr lang="en-GB" sz="1800" dirty="0" smtClean="0">
                          <a:latin typeface="+mn-lt"/>
                        </a:rPr>
                        <a:t>Financials</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12.8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12.2</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7.2</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4.8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171450" indent="-171450">
                        <a:buFontTx/>
                        <a:buChar char="-"/>
                      </a:pPr>
                      <a:r>
                        <a:rPr lang="en-GB" sz="1800" dirty="0" smtClean="0">
                          <a:latin typeface="+mn-lt"/>
                        </a:rPr>
                        <a:t>REITS</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14.5</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13.8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6.8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4.6</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latin typeface="+mn-lt"/>
                        </a:rPr>
                        <a:t>Industrials</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16.5</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14.9</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9.8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10.68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latin typeface="+mn-lt"/>
                        </a:rPr>
                        <a:t>Resources</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12.6</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11.0</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-3.6</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14.5</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81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latin typeface="+mn-lt"/>
                        </a:rPr>
                        <a:t>Top 50</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13.8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12.8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3.7</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7.2</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latin typeface="+mn-lt"/>
                        </a:rPr>
                        <a:t>Mid Cap 50</a:t>
                      </a: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15.2</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13.3</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10.5</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14.4</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44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latin typeface="+mn-lt"/>
                        </a:rPr>
                        <a:t>Small </a:t>
                      </a:r>
                      <a:r>
                        <a:rPr lang="en-GB" sz="1800" dirty="0" err="1" smtClean="0">
                          <a:latin typeface="+mn-lt"/>
                        </a:rPr>
                        <a:t>Ords</a:t>
                      </a:r>
                      <a:endParaRPr lang="en-GB" sz="1800" dirty="0" smtClean="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15.3</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12.9</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21.8</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GB" sz="1800" dirty="0" smtClean="0">
                          <a:latin typeface="+mn-lt"/>
                        </a:rPr>
                        <a:t>17.9</a:t>
                      </a:r>
                      <a:endParaRPr lang="en-GB" sz="1800" dirty="0">
                        <a:latin typeface="+mn-lt"/>
                      </a:endParaRPr>
                    </a:p>
                  </a:txBody>
                  <a:tcPr marL="68580" marR="68580" marT="34284" marB="34284">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7" name="Text Box 4"/>
          <p:cNvSpPr txBox="1">
            <a:spLocks noChangeArrowheads="1"/>
          </p:cNvSpPr>
          <p:nvPr/>
        </p:nvSpPr>
        <p:spPr bwMode="auto">
          <a:xfrm>
            <a:off x="611560" y="6093296"/>
            <a:ext cx="4107895" cy="196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defTabSz="342900" eaLnBrk="1" fontAlgn="auto" hangingPunct="1">
              <a:spcBef>
                <a:spcPts val="0"/>
              </a:spcBef>
              <a:spcAft>
                <a:spcPts val="0"/>
              </a:spcAft>
            </a:pPr>
            <a:r>
              <a:rPr lang="en-AU" altLang="en-US" sz="675" dirty="0">
                <a:solidFill>
                  <a:prstClr val="black"/>
                </a:solidFill>
                <a:latin typeface="Arial"/>
              </a:rPr>
              <a:t>Source: Ausbil calculation based on consensus broker earnings forecasts, 10 October 2014</a:t>
            </a:r>
          </a:p>
        </p:txBody>
      </p:sp>
      <p:sp>
        <p:nvSpPr>
          <p:cNvPr id="3" name="Slide Number Placeholder 2"/>
          <p:cNvSpPr>
            <a:spLocks noGrp="1"/>
          </p:cNvSpPr>
          <p:nvPr>
            <p:ph type="sldNum" sz="quarter" idx="12"/>
          </p:nvPr>
        </p:nvSpPr>
        <p:spPr/>
        <p:txBody>
          <a:bodyPr/>
          <a:lstStyle/>
          <a:p>
            <a:fld id="{BD347933-D2C3-1C46-8675-4693E6CA88DD}" type="slidenum">
              <a:rPr lang="en-AU" smtClean="0">
                <a:solidFill>
                  <a:prstClr val="black"/>
                </a:solidFill>
              </a:rPr>
              <a:pPr/>
              <a:t>8</a:t>
            </a:fld>
            <a:endParaRPr lang="en-AU" dirty="0">
              <a:solidFill>
                <a:prstClr val="black"/>
              </a:solidFill>
            </a:endParaRPr>
          </a:p>
        </p:txBody>
      </p:sp>
    </p:spTree>
    <p:extLst>
      <p:ext uri="{BB962C8B-B14F-4D97-AF65-F5344CB8AC3E}">
        <p14:creationId xmlns:p14="http://schemas.microsoft.com/office/powerpoint/2010/main" val="27585299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45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650" y="404813"/>
            <a:ext cx="1371600" cy="1249362"/>
          </a:xfrm>
          <a:prstGeom prst="rect">
            <a:avLst/>
          </a:prstGeom>
          <a:noFill/>
          <a:extLst>
            <a:ext uri="{909E8E84-426E-40DD-AFC4-6F175D3DCCD1}">
              <a14:hiddenFill xmlns:a14="http://schemas.microsoft.com/office/drawing/2010/main">
                <a:solidFill>
                  <a:srgbClr val="FFFFFF"/>
                </a:solidFill>
              </a14:hiddenFill>
            </a:ext>
          </a:extLst>
        </p:spPr>
      </p:pic>
      <p:sp>
        <p:nvSpPr>
          <p:cNvPr id="534531" name="Text Box 3"/>
          <p:cNvSpPr txBox="1">
            <a:spLocks noChangeArrowheads="1"/>
          </p:cNvSpPr>
          <p:nvPr/>
        </p:nvSpPr>
        <p:spPr bwMode="auto">
          <a:xfrm>
            <a:off x="1981200" y="404813"/>
            <a:ext cx="60690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buFontTx/>
              <a:buNone/>
            </a:pPr>
            <a:r>
              <a:rPr lang="en-US" sz="4000" dirty="0"/>
              <a:t>Forecast Returns</a:t>
            </a:r>
            <a:endParaRPr lang="en-AU" sz="4000" dirty="0">
              <a:latin typeface="Times New Roman" pitchFamily="18" charset="0"/>
            </a:endParaRPr>
          </a:p>
        </p:txBody>
      </p:sp>
      <p:pic>
        <p:nvPicPr>
          <p:cNvPr id="8" name="Picture 7"/>
          <p:cNvPicPr>
            <a:picLocks noChangeAspect="1"/>
          </p:cNvPicPr>
          <p:nvPr/>
        </p:nvPicPr>
        <p:blipFill>
          <a:blip r:embed="rId4"/>
          <a:stretch>
            <a:fillRect/>
          </a:stretch>
        </p:blipFill>
        <p:spPr>
          <a:xfrm>
            <a:off x="1981200" y="1456141"/>
            <a:ext cx="5275339" cy="1053512"/>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88634884"/>
              </p:ext>
            </p:extLst>
          </p:nvPr>
        </p:nvGraphicFramePr>
        <p:xfrm>
          <a:off x="2567037" y="2707686"/>
          <a:ext cx="4680266" cy="4033684"/>
        </p:xfrm>
        <a:graphic>
          <a:graphicData uri="http://schemas.openxmlformats.org/drawingml/2006/table">
            <a:tbl>
              <a:tblPr firstRow="1" firstCol="1" lastRow="1" lastCol="1" bandRow="1" bandCol="1"/>
              <a:tblGrid>
                <a:gridCol w="1101650"/>
                <a:gridCol w="1238166"/>
                <a:gridCol w="1170225"/>
                <a:gridCol w="1170225"/>
              </a:tblGrid>
              <a:tr h="733397">
                <a:tc>
                  <a:txBody>
                    <a:bodyPr/>
                    <a:lstStyle/>
                    <a:p>
                      <a:pPr>
                        <a:spcAft>
                          <a:spcPts val="0"/>
                        </a:spcAft>
                      </a:pPr>
                      <a:r>
                        <a:rPr lang="en-AU" sz="1200" dirty="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dirty="0">
                          <a:effectLst/>
                          <a:latin typeface="Times New Roman" panose="02020603050405020304" pitchFamily="18" charset="0"/>
                          <a:ea typeface="Times New Roman" panose="02020603050405020304" pitchFamily="18" charset="0"/>
                          <a:cs typeface="Arial" panose="020B0604020202020204" pitchFamily="34" charset="0"/>
                        </a:rPr>
                        <a:t> </a:t>
                      </a:r>
                      <a:endParaRPr lang="en-AU" sz="1200" dirty="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dirty="0">
                          <a:effectLst/>
                          <a:latin typeface="Times New Roman" panose="02020603050405020304" pitchFamily="18" charset="0"/>
                          <a:ea typeface="Times New Roman" panose="02020603050405020304" pitchFamily="18" charset="0"/>
                          <a:cs typeface="Arial" panose="020B0604020202020204" pitchFamily="34" charset="0"/>
                        </a:rPr>
                        <a:t>Yield</a:t>
                      </a:r>
                      <a:endParaRPr lang="en-AU" sz="1200" dirty="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dirty="0">
                          <a:effectLst/>
                          <a:latin typeface="Times New Roman" panose="02020603050405020304" pitchFamily="18" charset="0"/>
                          <a:ea typeface="Times New Roman" panose="02020603050405020304" pitchFamily="18" charset="0"/>
                          <a:cs typeface="Arial" panose="020B0604020202020204" pitchFamily="34" charset="0"/>
                        </a:rPr>
                        <a:t>% pa</a:t>
                      </a:r>
                      <a:endParaRPr lang="en-AU" sz="1200" dirty="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dirty="0">
                          <a:effectLst/>
                          <a:latin typeface="Times New Roman" panose="02020603050405020304" pitchFamily="18" charset="0"/>
                          <a:ea typeface="Times New Roman" panose="02020603050405020304" pitchFamily="18" charset="0"/>
                          <a:cs typeface="Arial" panose="020B0604020202020204" pitchFamily="34" charset="0"/>
                        </a:rPr>
                        <a:t> </a:t>
                      </a:r>
                      <a:endParaRPr lang="en-AU" sz="12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Growth</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 </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Total</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p>
                      <a:pPr algn="ctr">
                        <a:spcAft>
                          <a:spcPts val="0"/>
                        </a:spcAft>
                      </a:pPr>
                      <a:r>
                        <a:rPr lang="en-AU" sz="1200" b="1">
                          <a:effectLst/>
                          <a:latin typeface="Times New Roman" panose="02020603050405020304" pitchFamily="18" charset="0"/>
                          <a:ea typeface="Times New Roman" panose="02020603050405020304" pitchFamily="18" charset="0"/>
                          <a:cs typeface="Arial" panose="020B0604020202020204" pitchFamily="34" charset="0"/>
                        </a:rPr>
                        <a:t>% pa</a:t>
                      </a:r>
                      <a:endParaRPr lang="en-AU" sz="1200">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3397">
                <a:tc>
                  <a:txBody>
                    <a:bodyPr/>
                    <a:lstStyle/>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Australian Equities</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4.5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4.2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8.7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048">
                <a:tc>
                  <a:txBody>
                    <a:bodyPr/>
                    <a:lstStyle/>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Global Equities</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2.5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8.3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3397">
                <a:tc>
                  <a:txBody>
                    <a:bodyPr/>
                    <a:lstStyle/>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Australian Listed Property</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8.0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3397">
                <a:tc>
                  <a:txBody>
                    <a:bodyPr/>
                    <a:lstStyle/>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Australian Fixed Interest</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0.2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4.6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048">
                <a:tc>
                  <a:txBody>
                    <a:bodyPr/>
                    <a:lstStyle/>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Cash</a:t>
                      </a:r>
                    </a:p>
                    <a:p>
                      <a:pPr>
                        <a:spcAft>
                          <a:spcPts val="0"/>
                        </a:spcAft>
                      </a:pPr>
                      <a:r>
                        <a:rPr lang="en-AU" sz="1200">
                          <a:effectLst/>
                          <a:latin typeface="Times New Roman" panose="02020603050405020304" pitchFamily="18" charset="0"/>
                          <a:ea typeface="Times New Roman" panose="02020603050405020304" pitchFamily="18" charset="0"/>
                          <a:cs typeface="Arial" panose="020B0604020202020204" pitchFamily="34"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4.2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a:effectLst/>
                          <a:latin typeface="Times New Roman" panose="02020603050405020304" pitchFamily="18" charset="0"/>
                          <a:ea typeface="Times New Roman" panose="02020603050405020304" pitchFamily="18" charset="0"/>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 </a:t>
                      </a:r>
                    </a:p>
                    <a:p>
                      <a:pPr algn="ctr">
                        <a:spcAft>
                          <a:spcPts val="0"/>
                        </a:spcAft>
                      </a:pPr>
                      <a:r>
                        <a:rPr lang="en-AU" sz="1600" dirty="0">
                          <a:effectLst/>
                          <a:latin typeface="Times New Roman" panose="02020603050405020304" pitchFamily="18" charset="0"/>
                          <a:ea typeface="Times New Roman" panose="02020603050405020304" pitchFamily="18" charset="0"/>
                          <a:cs typeface="Arial" panose="020B0604020202020204" pitchFamily="34" charset="0"/>
                        </a:rPr>
                        <a:t>4.2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Rectangle 1"/>
          <p:cNvSpPr>
            <a:spLocks noChangeArrowheads="1"/>
          </p:cNvSpPr>
          <p:nvPr/>
        </p:nvSpPr>
        <p:spPr bwMode="auto">
          <a:xfrm>
            <a:off x="2567036" y="285309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18406317"/>
      </p:ext>
    </p:extLst>
  </p:cSld>
  <p:clrMapOvr>
    <a:masterClrMapping/>
  </p:clrMapOvr>
  <p:timing>
    <p:tnLst>
      <p:par>
        <p:cTn id="1" dur="indefinite" restart="never" nodeType="tmRoot"/>
      </p:par>
    </p:tnLst>
  </p:timing>
</p:sld>
</file>

<file path=ppt/theme/theme1.xml><?xml version="1.0" encoding="utf-8"?>
<a:theme xmlns:a="http://schemas.openxmlformats.org/drawingml/2006/main" name="Capsules">
  <a:themeElements>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lnDef>
  </a:objectDefaults>
  <a:extraClrSchemeLst>
    <a:extraClrScheme>
      <a:clrScheme name="Capsules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Capsules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Capsules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Capsules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Capsules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Capsules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Default Design">
  <a:themeElements>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lnDef>
  </a:objectDefaults>
  <a:extraClrSchemeLst>
    <a:extraClrScheme>
      <a:clrScheme name="4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6_Default Design">
  <a:themeElements>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lnDef>
  </a:objectDefaults>
  <a:extraClrSchemeLst>
    <a:extraClrScheme>
      <a:clrScheme name="4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0_Default Design">
  <a:themeElements>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kumimoji="0" lang="en-AU" sz="2800" b="0" i="0" u="none" strike="noStrike" cap="none" normalizeH="0" baseline="0" smtClean="0">
            <a:ln>
              <a:noFill/>
            </a:ln>
            <a:solidFill>
              <a:srgbClr val="990033"/>
            </a:solidFill>
            <a:effectLst/>
            <a:latin typeface="Baskerville Old Face" pitchFamily="18" charset="0"/>
          </a:defRPr>
        </a:defPPr>
      </a:lstStyle>
    </a:lnDef>
  </a:objectDefaults>
  <a:extraClrSchemeLst>
    <a:extraClrScheme>
      <a:clrScheme name="4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AUS1070_Powerpoint template_Blue">
  <a:themeElements>
    <a:clrScheme name="Ausbil">
      <a:dk1>
        <a:sysClr val="windowText" lastClr="000000"/>
      </a:dk1>
      <a:lt1>
        <a:sysClr val="window" lastClr="FFFFFF"/>
      </a:lt1>
      <a:dk2>
        <a:srgbClr val="000000"/>
      </a:dk2>
      <a:lt2>
        <a:srgbClr val="EEECE1"/>
      </a:lt2>
      <a:accent1>
        <a:srgbClr val="0D9DDB"/>
      </a:accent1>
      <a:accent2>
        <a:srgbClr val="67B346"/>
      </a:accent2>
      <a:accent3>
        <a:srgbClr val="E45D50"/>
      </a:accent3>
      <a:accent4>
        <a:srgbClr val="FAAF3F"/>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Equity Investing Template 30June09">
  <a:themeElements>
    <a:clrScheme name="Equity Investing Template 30June09 14">
      <a:dk1>
        <a:srgbClr val="000000"/>
      </a:dk1>
      <a:lt1>
        <a:srgbClr val="FFFFFF"/>
      </a:lt1>
      <a:dk2>
        <a:srgbClr val="000000"/>
      </a:dk2>
      <a:lt2>
        <a:srgbClr val="C68C52"/>
      </a:lt2>
      <a:accent1>
        <a:srgbClr val="003366"/>
      </a:accent1>
      <a:accent2>
        <a:srgbClr val="006FDE"/>
      </a:accent2>
      <a:accent3>
        <a:srgbClr val="FFFFFF"/>
      </a:accent3>
      <a:accent4>
        <a:srgbClr val="000000"/>
      </a:accent4>
      <a:accent5>
        <a:srgbClr val="AAADB8"/>
      </a:accent5>
      <a:accent6>
        <a:srgbClr val="0064C9"/>
      </a:accent6>
      <a:hlink>
        <a:srgbClr val="DE0000"/>
      </a:hlink>
      <a:folHlink>
        <a:srgbClr val="A9A9A9"/>
      </a:folHlink>
    </a:clrScheme>
    <a:fontScheme name="Equity Investing Template 30June09">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2075" tIns="46038" rIns="92075" bIns="46038"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2075" tIns="46038" rIns="92075" bIns="46038"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1800" b="1" i="0" u="none" strike="noStrike" cap="none" normalizeH="0" baseline="0" smtClean="0">
            <a:ln>
              <a:noFill/>
            </a:ln>
            <a:solidFill>
              <a:schemeClr val="tx1"/>
            </a:solidFill>
            <a:effectLst/>
            <a:latin typeface="Arial" charset="0"/>
          </a:defRPr>
        </a:defPPr>
      </a:lstStyle>
    </a:lnDef>
  </a:objectDefaults>
  <a:extraClrSchemeLst>
    <a:extraClrScheme>
      <a:clrScheme name="Equity Investing Template 30June09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quity Investing Template 30June09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quity Investing Template 30June09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quity Investing Template 30June09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quity Investing Template 30June09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quity Investing Template 30June09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quity Investing Template 30June09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quity Investing Template 30June09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quity Investing Template 30June09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quity Investing Template 30June09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quity Investing Template 30June09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quity Investing Template 30June09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Equity Investing Template 30June09 13">
        <a:dk1>
          <a:srgbClr val="000000"/>
        </a:dk1>
        <a:lt1>
          <a:srgbClr val="FFFFFF"/>
        </a:lt1>
        <a:dk2>
          <a:srgbClr val="000000"/>
        </a:dk2>
        <a:lt2>
          <a:srgbClr val="808080"/>
        </a:lt2>
        <a:accent1>
          <a:srgbClr val="003366"/>
        </a:accent1>
        <a:accent2>
          <a:srgbClr val="808080"/>
        </a:accent2>
        <a:accent3>
          <a:srgbClr val="FFFFFF"/>
        </a:accent3>
        <a:accent4>
          <a:srgbClr val="000000"/>
        </a:accent4>
        <a:accent5>
          <a:srgbClr val="AAADB8"/>
        </a:accent5>
        <a:accent6>
          <a:srgbClr val="737373"/>
        </a:accent6>
        <a:hlink>
          <a:srgbClr val="B2B2B2"/>
        </a:hlink>
        <a:folHlink>
          <a:srgbClr val="DDDDDD"/>
        </a:folHlink>
      </a:clrScheme>
      <a:clrMap bg1="lt1" tx1="dk1" bg2="lt2" tx2="dk2" accent1="accent1" accent2="accent2" accent3="accent3" accent4="accent4" accent5="accent5" accent6="accent6" hlink="hlink" folHlink="folHlink"/>
    </a:extraClrScheme>
    <a:extraClrScheme>
      <a:clrScheme name="Equity Investing Template 30June09 14">
        <a:dk1>
          <a:srgbClr val="000000"/>
        </a:dk1>
        <a:lt1>
          <a:srgbClr val="FFFFFF"/>
        </a:lt1>
        <a:dk2>
          <a:srgbClr val="000000"/>
        </a:dk2>
        <a:lt2>
          <a:srgbClr val="C68C52"/>
        </a:lt2>
        <a:accent1>
          <a:srgbClr val="003366"/>
        </a:accent1>
        <a:accent2>
          <a:srgbClr val="006FDE"/>
        </a:accent2>
        <a:accent3>
          <a:srgbClr val="FFFFFF"/>
        </a:accent3>
        <a:accent4>
          <a:srgbClr val="000000"/>
        </a:accent4>
        <a:accent5>
          <a:srgbClr val="AAADB8"/>
        </a:accent5>
        <a:accent6>
          <a:srgbClr val="0064C9"/>
        </a:accent6>
        <a:hlink>
          <a:srgbClr val="DE0000"/>
        </a:hlink>
        <a:folHlink>
          <a:srgbClr val="A9A9A9"/>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Capsules</Template>
  <TotalTime>4036</TotalTime>
  <Words>845</Words>
  <Application>Microsoft Office PowerPoint</Application>
  <PresentationFormat>On-screen Show (4:3)</PresentationFormat>
  <Paragraphs>345</Paragraphs>
  <Slides>17</Slides>
  <Notes>14</Notes>
  <HiddenSlides>0</HiddenSlides>
  <MMClips>0</MMClips>
  <ScaleCrop>false</ScaleCrop>
  <HeadingPairs>
    <vt:vector size="8" baseType="variant">
      <vt:variant>
        <vt:lpstr>Fonts Used</vt:lpstr>
      </vt:variant>
      <vt:variant>
        <vt:i4>11</vt:i4>
      </vt:variant>
      <vt:variant>
        <vt:lpstr>Theme</vt:lpstr>
      </vt:variant>
      <vt:variant>
        <vt:i4>7</vt:i4>
      </vt:variant>
      <vt:variant>
        <vt:lpstr>Embedded OLE Servers</vt:lpstr>
      </vt:variant>
      <vt:variant>
        <vt:i4>2</vt:i4>
      </vt:variant>
      <vt:variant>
        <vt:lpstr>Slide Titles</vt:lpstr>
      </vt:variant>
      <vt:variant>
        <vt:i4>17</vt:i4>
      </vt:variant>
    </vt:vector>
  </HeadingPairs>
  <TitlesOfParts>
    <vt:vector size="37" baseType="lpstr">
      <vt:lpstr>Arial</vt:lpstr>
      <vt:lpstr>Arial Black</vt:lpstr>
      <vt:lpstr>Baskerville Old Face</vt:lpstr>
      <vt:lpstr>Bookman Old Style</vt:lpstr>
      <vt:lpstr>Calibri</vt:lpstr>
      <vt:lpstr>Calibri Light</vt:lpstr>
      <vt:lpstr>Frutiger 45 Light</vt:lpstr>
      <vt:lpstr>Symbol</vt:lpstr>
      <vt:lpstr>Times New Roman</vt:lpstr>
      <vt:lpstr>Wingdings</vt:lpstr>
      <vt:lpstr>Wingdings 2</vt:lpstr>
      <vt:lpstr>Capsules</vt:lpstr>
      <vt:lpstr>4_Default Design</vt:lpstr>
      <vt:lpstr>6_Default Design</vt:lpstr>
      <vt:lpstr>10_Default Design</vt:lpstr>
      <vt:lpstr>1_Office Theme</vt:lpstr>
      <vt:lpstr>3_AUS1070_Powerpoint template_Blue</vt:lpstr>
      <vt:lpstr>Equity Investing Template 30June09</vt:lpstr>
      <vt:lpstr>Bitmap Image</vt:lpstr>
      <vt:lpstr>Chart</vt:lpstr>
      <vt:lpstr>PowerPoint Presentation</vt:lpstr>
      <vt:lpstr>PowerPoint Presentation</vt:lpstr>
      <vt:lpstr>PowerPoint Presentation</vt:lpstr>
      <vt:lpstr>IOO – iShares S&amp;P  Global 100                  XAO – S&amp;P All Ords</vt:lpstr>
      <vt:lpstr>PowerPoint Presentation</vt:lpstr>
      <vt:lpstr>What Are The Risks?</vt:lpstr>
      <vt:lpstr>PowerPoint Presentation</vt:lpstr>
      <vt:lpstr>Current market statistics and valuations Consensus expectations for EPS growth and P/Es</vt:lpstr>
      <vt:lpstr>PowerPoint Presentation</vt:lpstr>
      <vt:lpstr>Australian long term returns</vt:lpstr>
      <vt:lpstr>PowerPoint Presentation</vt:lpstr>
      <vt:lpstr>PowerPoint Presentation</vt:lpstr>
      <vt:lpstr>PowerPoint Presentation</vt:lpstr>
      <vt:lpstr>Specialist Stock-picker</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Hayden</dc:creator>
  <cp:lastModifiedBy>Mark Hayden</cp:lastModifiedBy>
  <cp:revision>169</cp:revision>
  <cp:lastPrinted>2014-11-06T01:01:58Z</cp:lastPrinted>
  <dcterms:created xsi:type="dcterms:W3CDTF">2004-10-20T06:54:41Z</dcterms:created>
  <dcterms:modified xsi:type="dcterms:W3CDTF">2014-11-07T00:59:51Z</dcterms:modified>
</cp:coreProperties>
</file>